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10080625" cy="154797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5B4E"/>
    <a:srgbClr val="3CB4E5"/>
    <a:srgbClr val="245B4D"/>
    <a:srgbClr val="9F213F"/>
    <a:srgbClr val="9E21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81"/>
    <p:restoredTop sz="94674"/>
  </p:normalViewPr>
  <p:slideViewPr>
    <p:cSldViewPr snapToGrid="0" snapToObjects="1">
      <p:cViewPr varScale="1">
        <p:scale>
          <a:sx n="46" d="100"/>
          <a:sy n="46" d="100"/>
        </p:scale>
        <p:origin x="31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533371"/>
            <a:ext cx="8568531" cy="5389233"/>
          </a:xfrm>
        </p:spPr>
        <p:txBody>
          <a:bodyPr anchor="b"/>
          <a:lstStyle>
            <a:lvl1pPr algn="ctr">
              <a:defRPr sz="6614"/>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260078" y="8130434"/>
            <a:ext cx="7560469" cy="3737346"/>
          </a:xfrm>
        </p:spPr>
        <p:txBody>
          <a:bodyPr/>
          <a:lstStyle>
            <a:lvl1pPr marL="0" indent="0" algn="ctr">
              <a:buNone/>
              <a:defRPr sz="2646"/>
            </a:lvl1pPr>
            <a:lvl2pPr marL="504017" indent="0" algn="ctr">
              <a:buNone/>
              <a:defRPr sz="2205"/>
            </a:lvl2pPr>
            <a:lvl3pPr marL="1008035" indent="0" algn="ctr">
              <a:buNone/>
              <a:defRPr sz="1984"/>
            </a:lvl3pPr>
            <a:lvl4pPr marL="1512052" indent="0" algn="ctr">
              <a:buNone/>
              <a:defRPr sz="1764"/>
            </a:lvl4pPr>
            <a:lvl5pPr marL="2016069" indent="0" algn="ctr">
              <a:buNone/>
              <a:defRPr sz="1764"/>
            </a:lvl5pPr>
            <a:lvl6pPr marL="2520086" indent="0" algn="ctr">
              <a:buNone/>
              <a:defRPr sz="1764"/>
            </a:lvl6pPr>
            <a:lvl7pPr marL="3024104" indent="0" algn="ctr">
              <a:buNone/>
              <a:defRPr sz="1764"/>
            </a:lvl7pPr>
            <a:lvl8pPr marL="3528121" indent="0" algn="ctr">
              <a:buNone/>
              <a:defRPr sz="1764"/>
            </a:lvl8pPr>
            <a:lvl9pPr marL="4032138" indent="0" algn="ctr">
              <a:buNone/>
              <a:defRPr sz="1764"/>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561DA223-FC2C-5F4D-A0C7-822CEBFEF5D6}" type="datetimeFigureOut">
              <a:rPr lang="es-MX" smtClean="0"/>
              <a:t>25/05/2023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356128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61DA223-FC2C-5F4D-A0C7-822CEBFEF5D6}" type="datetimeFigureOut">
              <a:rPr lang="es-MX" smtClean="0"/>
              <a:t>25/05/2023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342401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824152"/>
            <a:ext cx="2173635" cy="13118341"/>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93044" y="824152"/>
            <a:ext cx="6394896" cy="13118341"/>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61DA223-FC2C-5F4D-A0C7-822CEBFEF5D6}" type="datetimeFigureOut">
              <a:rPr lang="es-MX" smtClean="0"/>
              <a:t>25/05/2023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261341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61DA223-FC2C-5F4D-A0C7-822CEBFEF5D6}" type="datetimeFigureOut">
              <a:rPr lang="es-MX" smtClean="0"/>
              <a:t>25/05/2023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170656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7793" y="3859183"/>
            <a:ext cx="8694539" cy="6439129"/>
          </a:xfrm>
        </p:spPr>
        <p:txBody>
          <a:bodyPr anchor="b"/>
          <a:lstStyle>
            <a:lvl1pPr>
              <a:defRPr sz="6614"/>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87793" y="10359229"/>
            <a:ext cx="8694539" cy="3386186"/>
          </a:xfrm>
        </p:spPr>
        <p:txBody>
          <a:bodyPr/>
          <a:lstStyle>
            <a:lvl1pPr marL="0" indent="0">
              <a:buNone/>
              <a:defRPr sz="2646">
                <a:solidFill>
                  <a:schemeClr val="tx1"/>
                </a:solidFill>
              </a:defRPr>
            </a:lvl1pPr>
            <a:lvl2pPr marL="504017" indent="0">
              <a:buNone/>
              <a:defRPr sz="2205">
                <a:solidFill>
                  <a:schemeClr val="tx1">
                    <a:tint val="75000"/>
                  </a:schemeClr>
                </a:solidFill>
              </a:defRPr>
            </a:lvl2pPr>
            <a:lvl3pPr marL="1008035" indent="0">
              <a:buNone/>
              <a:defRPr sz="1984">
                <a:solidFill>
                  <a:schemeClr val="tx1">
                    <a:tint val="75000"/>
                  </a:schemeClr>
                </a:solidFill>
              </a:defRPr>
            </a:lvl3pPr>
            <a:lvl4pPr marL="1512052" indent="0">
              <a:buNone/>
              <a:defRPr sz="1764">
                <a:solidFill>
                  <a:schemeClr val="tx1">
                    <a:tint val="75000"/>
                  </a:schemeClr>
                </a:solidFill>
              </a:defRPr>
            </a:lvl4pPr>
            <a:lvl5pPr marL="2016069" indent="0">
              <a:buNone/>
              <a:defRPr sz="1764">
                <a:solidFill>
                  <a:schemeClr val="tx1">
                    <a:tint val="75000"/>
                  </a:schemeClr>
                </a:solidFill>
              </a:defRPr>
            </a:lvl5pPr>
            <a:lvl6pPr marL="2520086" indent="0">
              <a:buNone/>
              <a:defRPr sz="1764">
                <a:solidFill>
                  <a:schemeClr val="tx1">
                    <a:tint val="75000"/>
                  </a:schemeClr>
                </a:solidFill>
              </a:defRPr>
            </a:lvl6pPr>
            <a:lvl7pPr marL="3024104" indent="0">
              <a:buNone/>
              <a:defRPr sz="1764">
                <a:solidFill>
                  <a:schemeClr val="tx1">
                    <a:tint val="75000"/>
                  </a:schemeClr>
                </a:solidFill>
              </a:defRPr>
            </a:lvl7pPr>
            <a:lvl8pPr marL="3528121" indent="0">
              <a:buNone/>
              <a:defRPr sz="1764">
                <a:solidFill>
                  <a:schemeClr val="tx1">
                    <a:tint val="75000"/>
                  </a:schemeClr>
                </a:solidFill>
              </a:defRPr>
            </a:lvl8pPr>
            <a:lvl9pPr marL="4032138" indent="0">
              <a:buNone/>
              <a:defRPr sz="1764">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561DA223-FC2C-5F4D-A0C7-822CEBFEF5D6}" type="datetimeFigureOut">
              <a:rPr lang="es-MX" smtClean="0"/>
              <a:t>25/05/2023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342749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93043" y="4120757"/>
            <a:ext cx="4284266" cy="982173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103316" y="4120757"/>
            <a:ext cx="4284266" cy="982173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561DA223-FC2C-5F4D-A0C7-822CEBFEF5D6}" type="datetimeFigureOut">
              <a:rPr lang="es-MX" smtClean="0"/>
              <a:t>25/05/2023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433090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94356" y="824155"/>
            <a:ext cx="8694539" cy="2992029"/>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94357" y="3794681"/>
            <a:ext cx="4264576" cy="1859714"/>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es-MX"/>
              <a:t>Haga clic para modificar los estilos de texto del patrón</a:t>
            </a:r>
          </a:p>
        </p:txBody>
      </p:sp>
      <p:sp>
        <p:nvSpPr>
          <p:cNvPr id="4" name="Content Placeholder 3"/>
          <p:cNvSpPr>
            <a:spLocks noGrp="1"/>
          </p:cNvSpPr>
          <p:nvPr>
            <p:ph sz="half" idx="2"/>
          </p:nvPr>
        </p:nvSpPr>
        <p:spPr>
          <a:xfrm>
            <a:off x="694357" y="5654395"/>
            <a:ext cx="4264576" cy="831676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103317" y="3794681"/>
            <a:ext cx="4285579" cy="1859714"/>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es-MX"/>
              <a:t>Haga clic para modificar los estilos de texto del patrón</a:t>
            </a:r>
          </a:p>
        </p:txBody>
      </p:sp>
      <p:sp>
        <p:nvSpPr>
          <p:cNvPr id="6" name="Content Placeholder 5"/>
          <p:cNvSpPr>
            <a:spLocks noGrp="1"/>
          </p:cNvSpPr>
          <p:nvPr>
            <p:ph sz="quarter" idx="4"/>
          </p:nvPr>
        </p:nvSpPr>
        <p:spPr>
          <a:xfrm>
            <a:off x="5103317" y="5654395"/>
            <a:ext cx="4285579" cy="831676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561DA223-FC2C-5F4D-A0C7-822CEBFEF5D6}" type="datetimeFigureOut">
              <a:rPr lang="es-MX" smtClean="0"/>
              <a:t>25/05/2023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317247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561DA223-FC2C-5F4D-A0C7-822CEBFEF5D6}" type="datetimeFigureOut">
              <a:rPr lang="es-MX" smtClean="0"/>
              <a:t>25/05/2023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633819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DA223-FC2C-5F4D-A0C7-822CEBFEF5D6}" type="datetimeFigureOut">
              <a:rPr lang="es-MX" smtClean="0"/>
              <a:t>25/05/2023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226778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4356" y="1031981"/>
            <a:ext cx="3251264" cy="3611933"/>
          </a:xfrm>
        </p:spPr>
        <p:txBody>
          <a:bodyPr anchor="b"/>
          <a:lstStyle>
            <a:lvl1pPr>
              <a:defRPr sz="3528"/>
            </a:lvl1pPr>
          </a:lstStyle>
          <a:p>
            <a:r>
              <a:rPr lang="es-MX"/>
              <a:t>Haz clic para modificar el estilo de título del patrón</a:t>
            </a:r>
            <a:endParaRPr lang="en-US" dirty="0"/>
          </a:p>
        </p:txBody>
      </p:sp>
      <p:sp>
        <p:nvSpPr>
          <p:cNvPr id="3" name="Content Placeholder 2"/>
          <p:cNvSpPr>
            <a:spLocks noGrp="1"/>
          </p:cNvSpPr>
          <p:nvPr>
            <p:ph idx="1"/>
          </p:nvPr>
        </p:nvSpPr>
        <p:spPr>
          <a:xfrm>
            <a:off x="4285579" y="2228796"/>
            <a:ext cx="5103316" cy="11000629"/>
          </a:xfrm>
        </p:spPr>
        <p:txBody>
          <a:bodyPr/>
          <a:lstStyle>
            <a:lvl1pPr>
              <a:defRPr sz="3528"/>
            </a:lvl1pPr>
            <a:lvl2pPr>
              <a:defRPr sz="3087"/>
            </a:lvl2pPr>
            <a:lvl3pPr>
              <a:defRPr sz="2646"/>
            </a:lvl3pPr>
            <a:lvl4pPr>
              <a:defRPr sz="2205"/>
            </a:lvl4pPr>
            <a:lvl5pPr>
              <a:defRPr sz="2205"/>
            </a:lvl5pPr>
            <a:lvl6pPr>
              <a:defRPr sz="2205"/>
            </a:lvl6pPr>
            <a:lvl7pPr>
              <a:defRPr sz="2205"/>
            </a:lvl7pPr>
            <a:lvl8pPr>
              <a:defRPr sz="2205"/>
            </a:lvl8pPr>
            <a:lvl9pPr>
              <a:defRPr sz="2205"/>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94356" y="4643914"/>
            <a:ext cx="3251264" cy="8603425"/>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561DA223-FC2C-5F4D-A0C7-822CEBFEF5D6}" type="datetimeFigureOut">
              <a:rPr lang="es-MX" smtClean="0"/>
              <a:t>25/05/2023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95522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4356" y="1031981"/>
            <a:ext cx="3251264" cy="3611933"/>
          </a:xfrm>
        </p:spPr>
        <p:txBody>
          <a:bodyPr anchor="b"/>
          <a:lstStyle>
            <a:lvl1pPr>
              <a:defRPr sz="3528"/>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4285579" y="2228796"/>
            <a:ext cx="5103316" cy="11000629"/>
          </a:xfrm>
        </p:spPr>
        <p:txBody>
          <a:bodyPr anchor="t"/>
          <a:lstStyle>
            <a:lvl1pPr marL="0" indent="0">
              <a:buNone/>
              <a:defRPr sz="3528"/>
            </a:lvl1pPr>
            <a:lvl2pPr marL="504017" indent="0">
              <a:buNone/>
              <a:defRPr sz="3087"/>
            </a:lvl2pPr>
            <a:lvl3pPr marL="1008035" indent="0">
              <a:buNone/>
              <a:defRPr sz="2646"/>
            </a:lvl3pPr>
            <a:lvl4pPr marL="1512052" indent="0">
              <a:buNone/>
              <a:defRPr sz="2205"/>
            </a:lvl4pPr>
            <a:lvl5pPr marL="2016069" indent="0">
              <a:buNone/>
              <a:defRPr sz="2205"/>
            </a:lvl5pPr>
            <a:lvl6pPr marL="2520086" indent="0">
              <a:buNone/>
              <a:defRPr sz="2205"/>
            </a:lvl6pPr>
            <a:lvl7pPr marL="3024104" indent="0">
              <a:buNone/>
              <a:defRPr sz="2205"/>
            </a:lvl7pPr>
            <a:lvl8pPr marL="3528121" indent="0">
              <a:buNone/>
              <a:defRPr sz="2205"/>
            </a:lvl8pPr>
            <a:lvl9pPr marL="4032138" indent="0">
              <a:buNone/>
              <a:defRPr sz="2205"/>
            </a:lvl9pPr>
          </a:lstStyle>
          <a:p>
            <a:r>
              <a:rPr lang="es-MX"/>
              <a:t>Haz clic en el icono para agregar una imagen</a:t>
            </a:r>
            <a:endParaRPr lang="en-US" dirty="0"/>
          </a:p>
        </p:txBody>
      </p:sp>
      <p:sp>
        <p:nvSpPr>
          <p:cNvPr id="4" name="Text Placeholder 3"/>
          <p:cNvSpPr>
            <a:spLocks noGrp="1"/>
          </p:cNvSpPr>
          <p:nvPr>
            <p:ph type="body" sz="half" idx="2"/>
          </p:nvPr>
        </p:nvSpPr>
        <p:spPr>
          <a:xfrm>
            <a:off x="694356" y="4643914"/>
            <a:ext cx="3251264" cy="8603425"/>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561DA223-FC2C-5F4D-A0C7-822CEBFEF5D6}" type="datetimeFigureOut">
              <a:rPr lang="es-MX" smtClean="0"/>
              <a:t>25/05/2023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DB6024-E33D-1D40-A391-F1FEFD77287F}" type="slidenum">
              <a:rPr lang="es-MX" smtClean="0"/>
              <a:t>‹Nº›</a:t>
            </a:fld>
            <a:endParaRPr lang="es-MX"/>
          </a:p>
        </p:txBody>
      </p:sp>
    </p:spTree>
    <p:extLst>
      <p:ext uri="{BB962C8B-B14F-4D97-AF65-F5344CB8AC3E}">
        <p14:creationId xmlns:p14="http://schemas.microsoft.com/office/powerpoint/2010/main" val="6326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824155"/>
            <a:ext cx="8694539" cy="2992029"/>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93043" y="4120757"/>
            <a:ext cx="8694539" cy="9821736"/>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693043" y="14347404"/>
            <a:ext cx="2268141" cy="824151"/>
          </a:xfrm>
          <a:prstGeom prst="rect">
            <a:avLst/>
          </a:prstGeom>
        </p:spPr>
        <p:txBody>
          <a:bodyPr vert="horz" lIns="91440" tIns="45720" rIns="91440" bIns="45720" rtlCol="0" anchor="ctr"/>
          <a:lstStyle>
            <a:lvl1pPr algn="l">
              <a:defRPr sz="1323">
                <a:solidFill>
                  <a:schemeClr val="tx1">
                    <a:tint val="75000"/>
                  </a:schemeClr>
                </a:solidFill>
              </a:defRPr>
            </a:lvl1pPr>
          </a:lstStyle>
          <a:p>
            <a:fld id="{561DA223-FC2C-5F4D-A0C7-822CEBFEF5D6}" type="datetimeFigureOut">
              <a:rPr lang="es-MX" smtClean="0"/>
              <a:t>25/05/2023</a:t>
            </a:fld>
            <a:endParaRPr lang="es-MX"/>
          </a:p>
        </p:txBody>
      </p:sp>
      <p:sp>
        <p:nvSpPr>
          <p:cNvPr id="5" name="Footer Placeholder 4"/>
          <p:cNvSpPr>
            <a:spLocks noGrp="1"/>
          </p:cNvSpPr>
          <p:nvPr>
            <p:ph type="ftr" sz="quarter" idx="3"/>
          </p:nvPr>
        </p:nvSpPr>
        <p:spPr>
          <a:xfrm>
            <a:off x="3339207" y="14347404"/>
            <a:ext cx="3402211" cy="824151"/>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7119441" y="14347404"/>
            <a:ext cx="2268141" cy="824151"/>
          </a:xfrm>
          <a:prstGeom prst="rect">
            <a:avLst/>
          </a:prstGeom>
        </p:spPr>
        <p:txBody>
          <a:bodyPr vert="horz" lIns="91440" tIns="45720" rIns="91440" bIns="45720" rtlCol="0" anchor="ctr"/>
          <a:lstStyle>
            <a:lvl1pPr algn="r">
              <a:defRPr sz="1323">
                <a:solidFill>
                  <a:schemeClr val="tx1">
                    <a:tint val="75000"/>
                  </a:schemeClr>
                </a:solidFill>
              </a:defRPr>
            </a:lvl1pPr>
          </a:lstStyle>
          <a:p>
            <a:fld id="{69DB6024-E33D-1D40-A391-F1FEFD77287F}" type="slidenum">
              <a:rPr lang="es-MX" smtClean="0"/>
              <a:t>‹Nº›</a:t>
            </a:fld>
            <a:endParaRPr lang="es-MX"/>
          </a:p>
        </p:txBody>
      </p:sp>
    </p:spTree>
    <p:extLst>
      <p:ext uri="{BB962C8B-B14F-4D97-AF65-F5344CB8AC3E}">
        <p14:creationId xmlns:p14="http://schemas.microsoft.com/office/powerpoint/2010/main" val="1670250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8035" rtl="0" eaLnBrk="1" latinLnBrk="0" hangingPunct="1">
        <a:lnSpc>
          <a:spcPct val="90000"/>
        </a:lnSpc>
        <a:spcBef>
          <a:spcPct val="0"/>
        </a:spcBef>
        <a:buNone/>
        <a:defRPr sz="4851" kern="1200">
          <a:solidFill>
            <a:schemeClr val="tx1"/>
          </a:solidFill>
          <a:latin typeface="+mj-lt"/>
          <a:ea typeface="+mj-ea"/>
          <a:cs typeface="+mj-cs"/>
        </a:defRPr>
      </a:lvl1pPr>
    </p:titleStyle>
    <p:bodyStyle>
      <a:lvl1pPr marL="252009" indent="-252009" algn="l" defTabSz="1008035" rtl="0" eaLnBrk="1" latinLnBrk="0" hangingPunct="1">
        <a:lnSpc>
          <a:spcPct val="90000"/>
        </a:lnSpc>
        <a:spcBef>
          <a:spcPts val="1102"/>
        </a:spcBef>
        <a:buFont typeface="Arial" panose="020B0604020202020204" pitchFamily="34" charset="0"/>
        <a:buChar char="•"/>
        <a:defRPr sz="3087" kern="1200">
          <a:solidFill>
            <a:schemeClr val="tx1"/>
          </a:solidFill>
          <a:latin typeface="+mn-lt"/>
          <a:ea typeface="+mn-ea"/>
          <a:cs typeface="+mn-cs"/>
        </a:defRPr>
      </a:lvl1pPr>
      <a:lvl2pPr marL="756026" indent="-252009" algn="l" defTabSz="1008035"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60043" indent="-252009" algn="l" defTabSz="1008035"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406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8078"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2095"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6112"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8013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4147"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8035" rtl="0" eaLnBrk="1" latinLnBrk="0" hangingPunct="1">
        <a:defRPr sz="1984" kern="1200">
          <a:solidFill>
            <a:schemeClr val="tx1"/>
          </a:solidFill>
          <a:latin typeface="+mn-lt"/>
          <a:ea typeface="+mn-ea"/>
          <a:cs typeface="+mn-cs"/>
        </a:defRPr>
      </a:lvl1pPr>
      <a:lvl2pPr marL="504017" algn="l" defTabSz="1008035" rtl="0" eaLnBrk="1" latinLnBrk="0" hangingPunct="1">
        <a:defRPr sz="1984" kern="1200">
          <a:solidFill>
            <a:schemeClr val="tx1"/>
          </a:solidFill>
          <a:latin typeface="+mn-lt"/>
          <a:ea typeface="+mn-ea"/>
          <a:cs typeface="+mn-cs"/>
        </a:defRPr>
      </a:lvl2pPr>
      <a:lvl3pPr marL="1008035" algn="l" defTabSz="1008035" rtl="0" eaLnBrk="1" latinLnBrk="0" hangingPunct="1">
        <a:defRPr sz="1984" kern="1200">
          <a:solidFill>
            <a:schemeClr val="tx1"/>
          </a:solidFill>
          <a:latin typeface="+mn-lt"/>
          <a:ea typeface="+mn-ea"/>
          <a:cs typeface="+mn-cs"/>
        </a:defRPr>
      </a:lvl3pPr>
      <a:lvl4pPr marL="1512052" algn="l" defTabSz="1008035" rtl="0" eaLnBrk="1" latinLnBrk="0" hangingPunct="1">
        <a:defRPr sz="1984" kern="1200">
          <a:solidFill>
            <a:schemeClr val="tx1"/>
          </a:solidFill>
          <a:latin typeface="+mn-lt"/>
          <a:ea typeface="+mn-ea"/>
          <a:cs typeface="+mn-cs"/>
        </a:defRPr>
      </a:lvl4pPr>
      <a:lvl5pPr marL="2016069" algn="l" defTabSz="1008035" rtl="0" eaLnBrk="1" latinLnBrk="0" hangingPunct="1">
        <a:defRPr sz="1984" kern="1200">
          <a:solidFill>
            <a:schemeClr val="tx1"/>
          </a:solidFill>
          <a:latin typeface="+mn-lt"/>
          <a:ea typeface="+mn-ea"/>
          <a:cs typeface="+mn-cs"/>
        </a:defRPr>
      </a:lvl5pPr>
      <a:lvl6pPr marL="2520086" algn="l" defTabSz="1008035" rtl="0" eaLnBrk="1" latinLnBrk="0" hangingPunct="1">
        <a:defRPr sz="1984" kern="1200">
          <a:solidFill>
            <a:schemeClr val="tx1"/>
          </a:solidFill>
          <a:latin typeface="+mn-lt"/>
          <a:ea typeface="+mn-ea"/>
          <a:cs typeface="+mn-cs"/>
        </a:defRPr>
      </a:lvl6pPr>
      <a:lvl7pPr marL="3024104" algn="l" defTabSz="1008035" rtl="0" eaLnBrk="1" latinLnBrk="0" hangingPunct="1">
        <a:defRPr sz="1984" kern="1200">
          <a:solidFill>
            <a:schemeClr val="tx1"/>
          </a:solidFill>
          <a:latin typeface="+mn-lt"/>
          <a:ea typeface="+mn-ea"/>
          <a:cs typeface="+mn-cs"/>
        </a:defRPr>
      </a:lvl7pPr>
      <a:lvl8pPr marL="3528121" algn="l" defTabSz="1008035" rtl="0" eaLnBrk="1" latinLnBrk="0" hangingPunct="1">
        <a:defRPr sz="1984" kern="1200">
          <a:solidFill>
            <a:schemeClr val="tx1"/>
          </a:solidFill>
          <a:latin typeface="+mn-lt"/>
          <a:ea typeface="+mn-ea"/>
          <a:cs typeface="+mn-cs"/>
        </a:defRPr>
      </a:lvl8pPr>
      <a:lvl9pPr marL="4032138" algn="l" defTabSz="1008035"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79F578F1-1D05-534B-9ADB-E62B98BAAFB2}"/>
              </a:ext>
            </a:extLst>
          </p:cNvPr>
          <p:cNvSpPr txBox="1"/>
          <p:nvPr/>
        </p:nvSpPr>
        <p:spPr>
          <a:xfrm>
            <a:off x="223520" y="400561"/>
            <a:ext cx="6583680" cy="1200329"/>
          </a:xfrm>
          <a:prstGeom prst="rect">
            <a:avLst/>
          </a:prstGeom>
          <a:noFill/>
        </p:spPr>
        <p:txBody>
          <a:bodyPr wrap="square" rtlCol="0">
            <a:spAutoFit/>
          </a:bodyPr>
          <a:lstStyle/>
          <a:p>
            <a:r>
              <a:rPr lang="es-MX" sz="7200" b="1" dirty="0">
                <a:solidFill>
                  <a:schemeClr val="bg1">
                    <a:lumMod val="75000"/>
                  </a:schemeClr>
                </a:solidFill>
                <a:latin typeface="+mn-lt"/>
              </a:rPr>
              <a:t>ZONA DE LOGOS</a:t>
            </a:r>
          </a:p>
        </p:txBody>
      </p:sp>
      <p:sp>
        <p:nvSpPr>
          <p:cNvPr id="10" name="Google Shape;84;p1"/>
          <p:cNvSpPr txBox="1">
            <a:spLocks noGrp="1"/>
          </p:cNvSpPr>
          <p:nvPr>
            <p:ph type="ctrTitle"/>
          </p:nvPr>
        </p:nvSpPr>
        <p:spPr>
          <a:xfrm>
            <a:off x="66889" y="1419119"/>
            <a:ext cx="9974481" cy="1601280"/>
          </a:xfrm>
          <a:prstGeom prst="rect">
            <a:avLst/>
          </a:prstGeom>
          <a:noFill/>
          <a:ln>
            <a:noFill/>
          </a:ln>
        </p:spPr>
        <p:txBody>
          <a:bodyPr spcFirstLastPara="1" wrap="square" lIns="91425" tIns="45700" rIns="91425" bIns="45700" anchor="b" anchorCtr="0">
            <a:noAutofit/>
          </a:bodyPr>
          <a:lstStyle/>
          <a:p>
            <a:pPr lvl="0">
              <a:buClr>
                <a:srgbClr val="0070C0"/>
              </a:buClr>
              <a:buSzPts val="25000"/>
            </a:pPr>
            <a:r>
              <a:rPr lang="es-MX" sz="6000" b="1" dirty="0">
                <a:solidFill>
                  <a:srgbClr val="006335"/>
                </a:solidFill>
                <a:latin typeface="Arial Black" panose="020B0A04020102020204" pitchFamily="34" charset="0"/>
                <a:ea typeface="Montserrat"/>
                <a:cs typeface="Montserrat"/>
                <a:sym typeface="Montserrat"/>
              </a:rPr>
              <a:t/>
            </a:r>
            <a:br>
              <a:rPr lang="es-MX" sz="6000" b="1" dirty="0">
                <a:solidFill>
                  <a:srgbClr val="006335"/>
                </a:solidFill>
                <a:latin typeface="Arial Black" panose="020B0A04020102020204" pitchFamily="34" charset="0"/>
                <a:ea typeface="Montserrat"/>
                <a:cs typeface="Montserrat"/>
                <a:sym typeface="Montserrat"/>
              </a:rPr>
            </a:br>
            <a:r>
              <a:rPr lang="es-MX" sz="4000" b="1" dirty="0">
                <a:solidFill>
                  <a:srgbClr val="235B4E"/>
                </a:solidFill>
                <a:latin typeface="Arial Black" panose="020B0A04020102020204" pitchFamily="34" charset="0"/>
                <a:ea typeface="Montserrat"/>
                <a:cs typeface="Montserrat"/>
                <a:sym typeface="Montserrat"/>
              </a:rPr>
              <a:t>TÍTULO</a:t>
            </a:r>
            <a:br>
              <a:rPr lang="es-MX" sz="4000" b="1" dirty="0">
                <a:solidFill>
                  <a:srgbClr val="235B4E"/>
                </a:solidFill>
                <a:latin typeface="Arial Black" panose="020B0A04020102020204" pitchFamily="34" charset="0"/>
                <a:ea typeface="Montserrat"/>
                <a:cs typeface="Montserrat"/>
                <a:sym typeface="Montserrat"/>
              </a:rPr>
            </a:br>
            <a:r>
              <a:rPr lang="es-MX" sz="2800" dirty="0">
                <a:solidFill>
                  <a:srgbClr val="235B4E"/>
                </a:solidFill>
                <a:latin typeface="+mn-lt"/>
                <a:ea typeface="Montserrat"/>
                <a:cs typeface="Montserrat"/>
                <a:sym typeface="Montserrat"/>
              </a:rPr>
              <a:t>Autores </a:t>
            </a:r>
            <a:r>
              <a:rPr lang="es-ES" sz="2800" dirty="0">
                <a:solidFill>
                  <a:srgbClr val="235B4E"/>
                </a:solidFill>
                <a:latin typeface="+mn-lt"/>
                <a:ea typeface="Montserrat"/>
                <a:cs typeface="Montserrat"/>
                <a:sym typeface="Montserrat"/>
              </a:rPr>
              <a:t>Nombre (s), apellido paterno y apellido materno</a:t>
            </a:r>
            <a:br>
              <a:rPr lang="es-ES" sz="2800" dirty="0">
                <a:solidFill>
                  <a:srgbClr val="235B4E"/>
                </a:solidFill>
                <a:latin typeface="+mn-lt"/>
                <a:ea typeface="Montserrat"/>
                <a:cs typeface="Montserrat"/>
                <a:sym typeface="Montserrat"/>
              </a:rPr>
            </a:br>
            <a:r>
              <a:rPr lang="es-ES" sz="1400" dirty="0">
                <a:solidFill>
                  <a:srgbClr val="235B4E"/>
                </a:solidFill>
                <a:latin typeface="+mn-lt"/>
                <a:ea typeface="Montserrat"/>
                <a:cs typeface="Montserrat"/>
                <a:sym typeface="Montserrat"/>
              </a:rPr>
              <a:t>Instituciones</a:t>
            </a:r>
            <a:br>
              <a:rPr lang="es-ES" sz="1400" dirty="0">
                <a:solidFill>
                  <a:srgbClr val="235B4E"/>
                </a:solidFill>
                <a:latin typeface="+mn-lt"/>
                <a:ea typeface="Montserrat"/>
                <a:cs typeface="Montserrat"/>
                <a:sym typeface="Montserrat"/>
              </a:rPr>
            </a:br>
            <a:r>
              <a:rPr lang="es-ES" sz="1400" dirty="0">
                <a:solidFill>
                  <a:srgbClr val="235B4E"/>
                </a:solidFill>
                <a:latin typeface="+mn-lt"/>
                <a:ea typeface="Montserrat"/>
                <a:cs typeface="Montserrat"/>
                <a:sym typeface="Montserrat"/>
              </a:rPr>
              <a:t>Correo electrónico del responsable</a:t>
            </a:r>
            <a:endParaRPr sz="2800" dirty="0">
              <a:solidFill>
                <a:srgbClr val="235B4E"/>
              </a:solidFill>
              <a:latin typeface="+mn-lt"/>
            </a:endParaRPr>
          </a:p>
        </p:txBody>
      </p:sp>
      <p:sp>
        <p:nvSpPr>
          <p:cNvPr id="16" name="Subtítulo 2">
            <a:extLst>
              <a:ext uri="{FF2B5EF4-FFF2-40B4-BE49-F238E27FC236}">
                <a16:creationId xmlns:a16="http://schemas.microsoft.com/office/drawing/2014/main" id="{E9C7B125-1E44-0447-8010-2A00B418D29E}"/>
              </a:ext>
            </a:extLst>
          </p:cNvPr>
          <p:cNvSpPr txBox="1">
            <a:spLocks/>
          </p:cNvSpPr>
          <p:nvPr/>
        </p:nvSpPr>
        <p:spPr>
          <a:xfrm>
            <a:off x="5384800" y="3571717"/>
            <a:ext cx="4254500" cy="5332239"/>
          </a:xfrm>
          <a:prstGeom prst="rect">
            <a:avLst/>
          </a:prstGeom>
        </p:spPr>
        <p:txBody>
          <a:bodyPr vert="horz" lIns="91440" tIns="45720" rIns="91440" bIns="45720" rtlCol="0">
            <a:normAutofit fontScale="92500" lnSpcReduction="20000"/>
          </a:bodyPr>
          <a:lstStyle>
            <a:lvl1pPr marL="0" indent="0" algn="ctr" defTabSz="3239902" rtl="0" eaLnBrk="1" latinLnBrk="0" hangingPunct="1">
              <a:lnSpc>
                <a:spcPct val="90000"/>
              </a:lnSpc>
              <a:spcBef>
                <a:spcPts val="3543"/>
              </a:spcBef>
              <a:buFont typeface="Arial" panose="020B0604020202020204" pitchFamily="34" charset="0"/>
              <a:buNone/>
              <a:defRPr sz="8504" kern="1200">
                <a:solidFill>
                  <a:schemeClr val="tx1"/>
                </a:solidFill>
                <a:latin typeface="+mn-lt"/>
                <a:ea typeface="+mn-ea"/>
                <a:cs typeface="+mn-cs"/>
              </a:defRPr>
            </a:lvl1pPr>
            <a:lvl2pPr marL="1619951" indent="0" algn="ctr" defTabSz="3239902" rtl="0" eaLnBrk="1" latinLnBrk="0" hangingPunct="1">
              <a:lnSpc>
                <a:spcPct val="90000"/>
              </a:lnSpc>
              <a:spcBef>
                <a:spcPts val="1772"/>
              </a:spcBef>
              <a:buFont typeface="Arial" panose="020B0604020202020204" pitchFamily="34" charset="0"/>
              <a:buNone/>
              <a:defRPr sz="7086" kern="1200">
                <a:solidFill>
                  <a:schemeClr val="tx1"/>
                </a:solidFill>
                <a:latin typeface="+mn-lt"/>
                <a:ea typeface="+mn-ea"/>
                <a:cs typeface="+mn-cs"/>
              </a:defRPr>
            </a:lvl2pPr>
            <a:lvl3pPr marL="3239902" indent="0" algn="ctr" defTabSz="3239902" rtl="0" eaLnBrk="1" latinLnBrk="0" hangingPunct="1">
              <a:lnSpc>
                <a:spcPct val="90000"/>
              </a:lnSpc>
              <a:spcBef>
                <a:spcPts val="1772"/>
              </a:spcBef>
              <a:buFont typeface="Arial" panose="020B0604020202020204" pitchFamily="34" charset="0"/>
              <a:buNone/>
              <a:defRPr sz="6378" kern="1200">
                <a:solidFill>
                  <a:schemeClr val="tx1"/>
                </a:solidFill>
                <a:latin typeface="+mn-lt"/>
                <a:ea typeface="+mn-ea"/>
                <a:cs typeface="+mn-cs"/>
              </a:defRPr>
            </a:lvl3pPr>
            <a:lvl4pPr marL="4859853"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4pPr>
            <a:lvl5pPr marL="6479804"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5pPr>
            <a:lvl6pPr marL="8099755"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6pPr>
            <a:lvl7pPr marL="9719706"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7pPr>
            <a:lvl8pPr marL="11339657"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8pPr>
            <a:lvl9pPr marL="12959608"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9pPr>
          </a:lstStyle>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r>
              <a:rPr lang="es-MX" sz="1200" dirty="0">
                <a:latin typeface="Arial" panose="020B0604020202020204" pitchFamily="34" charset="0"/>
                <a:cs typeface="Arial" panose="020B0604020202020204" pitchFamily="34" charset="0"/>
              </a:rPr>
              <a:t>Más texto o imágenes </a:t>
            </a:r>
          </a:p>
          <a:p>
            <a:pPr algn="just"/>
            <a:endParaRPr lang="es-MX" sz="1200" dirty="0">
              <a:latin typeface="Arial" panose="020B0604020202020204" pitchFamily="34" charset="0"/>
              <a:cs typeface="Arial" panose="020B0604020202020204" pitchFamily="34" charset="0"/>
            </a:endParaRPr>
          </a:p>
        </p:txBody>
      </p:sp>
      <p:sp>
        <p:nvSpPr>
          <p:cNvPr id="21" name="Subtítulo 2">
            <a:extLst>
              <a:ext uri="{FF2B5EF4-FFF2-40B4-BE49-F238E27FC236}">
                <a16:creationId xmlns:a16="http://schemas.microsoft.com/office/drawing/2014/main" id="{BD9901AC-335F-0B49-802E-D3ED3B0D3743}"/>
              </a:ext>
            </a:extLst>
          </p:cNvPr>
          <p:cNvSpPr>
            <a:spLocks noGrp="1"/>
          </p:cNvSpPr>
          <p:nvPr>
            <p:ph type="subTitle" idx="1"/>
          </p:nvPr>
        </p:nvSpPr>
        <p:spPr>
          <a:xfrm>
            <a:off x="223520" y="3523024"/>
            <a:ext cx="4805006" cy="2953975"/>
          </a:xfrm>
        </p:spPr>
        <p:txBody>
          <a:bodyPr>
            <a:normAutofit fontScale="25000" lnSpcReduction="20000"/>
          </a:bodyPr>
          <a:lstStyle/>
          <a:p>
            <a:pPr algn="l">
              <a:lnSpc>
                <a:spcPct val="100000"/>
              </a:lnSpc>
            </a:pPr>
            <a:r>
              <a:rPr lang="es-ES" sz="4800" b="1" dirty="0">
                <a:latin typeface="+mj-lt"/>
                <a:cs typeface="Arial" panose="020B0604020202020204" pitchFamily="34" charset="0"/>
              </a:rPr>
              <a:t>INTRODUCCIÓN</a:t>
            </a:r>
            <a:endParaRPr lang="es-ES" sz="4000" b="1" dirty="0">
              <a:latin typeface="+mj-lt"/>
              <a:cs typeface="Arial" panose="020B0604020202020204" pitchFamily="34" charset="0"/>
            </a:endParaRPr>
          </a:p>
          <a:p>
            <a:pPr algn="just"/>
            <a:r>
              <a:rPr lang="es-MX" sz="4000" dirty="0">
                <a:latin typeface="Arial" panose="020B0604020202020204" pitchFamily="34" charset="0"/>
                <a:cs typeface="Arial" panose="020B0604020202020204" pitchFamily="34" charset="0"/>
              </a:rPr>
              <a:t>Arial 10 </a:t>
            </a:r>
            <a:r>
              <a:rPr lang="es-MX" sz="4000" dirty="0" err="1">
                <a:latin typeface="Arial" panose="020B0604020202020204" pitchFamily="34" charset="0"/>
                <a:cs typeface="Arial" panose="020B0604020202020204" pitchFamily="34" charset="0"/>
              </a:rPr>
              <a:t>Lorem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ipsum</a:t>
            </a:r>
            <a:r>
              <a:rPr lang="es-MX" sz="4000" dirty="0">
                <a:latin typeface="Arial" panose="020B0604020202020204" pitchFamily="34" charset="0"/>
                <a:cs typeface="Arial" panose="020B0604020202020204" pitchFamily="34" charset="0"/>
              </a:rPr>
              <a:t> dolor </a:t>
            </a:r>
            <a:r>
              <a:rPr lang="es-MX" sz="4000" dirty="0" err="1">
                <a:latin typeface="Arial" panose="020B0604020202020204" pitchFamily="34" charset="0"/>
                <a:cs typeface="Arial" panose="020B0604020202020204" pitchFamily="34" charset="0"/>
              </a:rPr>
              <a:t>sit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amet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consectetur</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adipiscing</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elit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lacus</a:t>
            </a:r>
            <a:r>
              <a:rPr lang="es-MX" sz="4000" dirty="0">
                <a:latin typeface="Arial" panose="020B0604020202020204" pitchFamily="34" charset="0"/>
                <a:cs typeface="Arial" panose="020B0604020202020204" pitchFamily="34" charset="0"/>
              </a:rPr>
              <a:t> vehicula </a:t>
            </a:r>
            <a:r>
              <a:rPr lang="es-MX" sz="4000" dirty="0" err="1">
                <a:latin typeface="Arial" panose="020B0604020202020204" pitchFamily="34" charset="0"/>
                <a:cs typeface="Arial" panose="020B0604020202020204" pitchFamily="34" charset="0"/>
              </a:rPr>
              <a:t>laoreet</a:t>
            </a:r>
            <a:r>
              <a:rPr lang="es-MX" sz="4000" dirty="0">
                <a:latin typeface="Arial" panose="020B0604020202020204" pitchFamily="34" charset="0"/>
                <a:cs typeface="Arial" panose="020B0604020202020204" pitchFamily="34" charset="0"/>
              </a:rPr>
              <a:t> id </a:t>
            </a:r>
            <a:r>
              <a:rPr lang="es-MX" sz="4000" dirty="0" err="1">
                <a:latin typeface="Arial" panose="020B0604020202020204" pitchFamily="34" charset="0"/>
                <a:cs typeface="Arial" panose="020B0604020202020204" pitchFamily="34" charset="0"/>
              </a:rPr>
              <a:t>viverra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suscipit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nisl</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mattis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sollicitudin</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velit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Sapien</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primis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facilisi</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metus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himenaeos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senectus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potenti</a:t>
            </a:r>
            <a:r>
              <a:rPr lang="es-MX" sz="4000" dirty="0">
                <a:latin typeface="Arial" panose="020B0604020202020204" pitchFamily="34" charset="0"/>
                <a:cs typeface="Arial" panose="020B0604020202020204" pitchFamily="34" charset="0"/>
              </a:rPr>
              <a:t> at, </a:t>
            </a:r>
            <a:r>
              <a:rPr lang="es-MX" sz="4000" dirty="0" err="1">
                <a:latin typeface="Arial" panose="020B0604020202020204" pitchFamily="34" charset="0"/>
                <a:cs typeface="Arial" panose="020B0604020202020204" pitchFamily="34" charset="0"/>
              </a:rPr>
              <a:t>fringilla</a:t>
            </a:r>
            <a:r>
              <a:rPr lang="es-MX" sz="4000" dirty="0">
                <a:latin typeface="Arial" panose="020B0604020202020204" pitchFamily="34" charset="0"/>
                <a:cs typeface="Arial" panose="020B0604020202020204" pitchFamily="34" charset="0"/>
              </a:rPr>
              <a:t> porta </a:t>
            </a:r>
            <a:r>
              <a:rPr lang="es-MX" sz="4000" dirty="0" err="1">
                <a:latin typeface="Arial" panose="020B0604020202020204" pitchFamily="34" charset="0"/>
                <a:cs typeface="Arial" panose="020B0604020202020204" pitchFamily="34" charset="0"/>
              </a:rPr>
              <a:t>blandit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inceptos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lobortis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viverra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massa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dapibus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habitasse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vel</a:t>
            </a:r>
            <a:r>
              <a:rPr lang="es-MX" sz="4000" dirty="0">
                <a:latin typeface="Arial" panose="020B0604020202020204" pitchFamily="34" charset="0"/>
                <a:cs typeface="Arial" panose="020B0604020202020204" pitchFamily="34" charset="0"/>
              </a:rPr>
              <a:t> cum </a:t>
            </a:r>
            <a:r>
              <a:rPr lang="es-MX" sz="4000" dirty="0" err="1">
                <a:latin typeface="Arial" panose="020B0604020202020204" pitchFamily="34" charset="0"/>
                <a:cs typeface="Arial" panose="020B0604020202020204" pitchFamily="34" charset="0"/>
              </a:rPr>
              <a:t>curae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Ultricies</a:t>
            </a:r>
            <a:r>
              <a:rPr lang="es-MX" sz="4000" dirty="0">
                <a:latin typeface="Arial" panose="020B0604020202020204" pitchFamily="34" charset="0"/>
                <a:cs typeface="Arial" panose="020B0604020202020204" pitchFamily="34" charset="0"/>
              </a:rPr>
              <a:t> mus </a:t>
            </a:r>
            <a:r>
              <a:rPr lang="es-MX" sz="4000" dirty="0" err="1">
                <a:latin typeface="Arial" panose="020B0604020202020204" pitchFamily="34" charset="0"/>
                <a:cs typeface="Arial" panose="020B0604020202020204" pitchFamily="34" charset="0"/>
              </a:rPr>
              <a:t>porttitor</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ligula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malesuada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consequat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enim</a:t>
            </a:r>
            <a:r>
              <a:rPr lang="es-MX" sz="4000" dirty="0">
                <a:latin typeface="Arial" panose="020B0604020202020204" pitchFamily="34" charset="0"/>
                <a:cs typeface="Arial" panose="020B0604020202020204" pitchFamily="34" charset="0"/>
              </a:rPr>
              <a:t> id </a:t>
            </a:r>
            <a:r>
              <a:rPr lang="es-MX" sz="4000" dirty="0" err="1">
                <a:latin typeface="Arial" panose="020B0604020202020204" pitchFamily="34" charset="0"/>
                <a:cs typeface="Arial" panose="020B0604020202020204" pitchFamily="34" charset="0"/>
              </a:rPr>
              <a:t>pellentesque</a:t>
            </a:r>
            <a:r>
              <a:rPr lang="es-MX" sz="4000" dirty="0">
                <a:latin typeface="Arial" panose="020B0604020202020204" pitchFamily="34" charset="0"/>
                <a:cs typeface="Arial" panose="020B0604020202020204" pitchFamily="34" charset="0"/>
              </a:rPr>
              <a:t> nunc </a:t>
            </a:r>
            <a:r>
              <a:rPr lang="es-MX" sz="4000" dirty="0" err="1">
                <a:latin typeface="Arial" panose="020B0604020202020204" pitchFamily="34" charset="0"/>
                <a:cs typeface="Arial" panose="020B0604020202020204" pitchFamily="34" charset="0"/>
              </a:rPr>
              <a:t>nisi</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massa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laoreet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pretium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congue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fermentum</a:t>
            </a:r>
            <a:r>
              <a:rPr lang="es-MX" sz="4000" dirty="0">
                <a:latin typeface="Arial" panose="020B0604020202020204" pitchFamily="34" charset="0"/>
                <a:cs typeface="Arial" panose="020B0604020202020204" pitchFamily="34" charset="0"/>
              </a:rPr>
              <a:t>.</a:t>
            </a:r>
          </a:p>
          <a:p>
            <a:pPr algn="just" fontAlgn="base"/>
            <a:r>
              <a:rPr lang="es-MX" sz="4000" dirty="0" err="1">
                <a:latin typeface="Arial" panose="020B0604020202020204" pitchFamily="34" charset="0"/>
                <a:cs typeface="Arial" panose="020B0604020202020204" pitchFamily="34" charset="0"/>
              </a:rPr>
              <a:t>Lorem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ipsum</a:t>
            </a:r>
            <a:r>
              <a:rPr lang="es-MX" sz="4000" dirty="0">
                <a:latin typeface="Arial" panose="020B0604020202020204" pitchFamily="34" charset="0"/>
                <a:cs typeface="Arial" panose="020B0604020202020204" pitchFamily="34" charset="0"/>
              </a:rPr>
              <a:t> dolor </a:t>
            </a:r>
            <a:r>
              <a:rPr lang="es-MX" sz="4000" dirty="0" err="1">
                <a:latin typeface="Arial" panose="020B0604020202020204" pitchFamily="34" charset="0"/>
                <a:cs typeface="Arial" panose="020B0604020202020204" pitchFamily="34" charset="0"/>
              </a:rPr>
              <a:t>sit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amet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consectetur</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adipiscing</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elit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massa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sapien</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purus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fringilla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arcu</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rutrum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egestas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natoque</a:t>
            </a:r>
            <a:r>
              <a:rPr lang="es-MX" sz="4000" dirty="0">
                <a:latin typeface="Arial" panose="020B0604020202020204" pitchFamily="34" charset="0"/>
                <a:cs typeface="Arial" panose="020B0604020202020204" pitchFamily="34" charset="0"/>
              </a:rPr>
              <a:t> cum lacinia porta </a:t>
            </a:r>
            <a:r>
              <a:rPr lang="es-MX" sz="4000" dirty="0" err="1">
                <a:latin typeface="Arial" panose="020B0604020202020204" pitchFamily="34" charset="0"/>
                <a:cs typeface="Arial" panose="020B0604020202020204" pitchFamily="34" charset="0"/>
              </a:rPr>
              <a:t>posuere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malesuada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nisl</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aenean</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tellus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Varius</a:t>
            </a:r>
            <a:r>
              <a:rPr lang="es-MX" sz="4000" dirty="0">
                <a:latin typeface="Arial" panose="020B0604020202020204" pitchFamily="34" charset="0"/>
                <a:cs typeface="Arial" panose="020B0604020202020204" pitchFamily="34" charset="0"/>
              </a:rPr>
              <a:t> ultrices </a:t>
            </a:r>
            <a:r>
              <a:rPr lang="es-MX" sz="4000" dirty="0" err="1">
                <a:latin typeface="Arial" panose="020B0604020202020204" pitchFamily="34" charset="0"/>
                <a:cs typeface="Arial" panose="020B0604020202020204" pitchFamily="34" charset="0"/>
              </a:rPr>
              <a:t>fames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vel</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egestas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nibh</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cursus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tempus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primis</a:t>
            </a:r>
            <a:r>
              <a:rPr lang="es-MX" sz="4000" dirty="0">
                <a:latin typeface="Arial" panose="020B0604020202020204" pitchFamily="34" charset="0"/>
                <a:cs typeface="Arial" panose="020B0604020202020204" pitchFamily="34" charset="0"/>
              </a:rPr>
              <a:t>, id </a:t>
            </a:r>
            <a:r>
              <a:rPr lang="es-MX" sz="4000" dirty="0" err="1">
                <a:latin typeface="Arial" panose="020B0604020202020204" pitchFamily="34" charset="0"/>
                <a:cs typeface="Arial" panose="020B0604020202020204" pitchFamily="34" charset="0"/>
              </a:rPr>
              <a:t>posuere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dis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class</a:t>
            </a:r>
            <a:r>
              <a:rPr lang="es-MX" sz="4000" dirty="0">
                <a:latin typeface="Arial" panose="020B0604020202020204" pitchFamily="34" charset="0"/>
                <a:cs typeface="Arial" panose="020B0604020202020204" pitchFamily="34" charset="0"/>
              </a:rPr>
              <a:t> nunc commodo </a:t>
            </a:r>
            <a:r>
              <a:rPr lang="es-MX" sz="4000" dirty="0" err="1">
                <a:latin typeface="Arial" panose="020B0604020202020204" pitchFamily="34" charset="0"/>
                <a:cs typeface="Arial" panose="020B0604020202020204" pitchFamily="34" charset="0"/>
              </a:rPr>
              <a:t>nisl</a:t>
            </a:r>
            <a:r>
              <a:rPr lang="es-MX" sz="4000" dirty="0">
                <a:latin typeface="Arial" panose="020B0604020202020204" pitchFamily="34" charset="0"/>
                <a:cs typeface="Arial" panose="020B0604020202020204" pitchFamily="34" charset="0"/>
              </a:rPr>
              <a:t> lacinia, </a:t>
            </a:r>
            <a:r>
              <a:rPr lang="es-MX" sz="4000" dirty="0" err="1">
                <a:latin typeface="Arial" panose="020B0604020202020204" pitchFamily="34" charset="0"/>
                <a:cs typeface="Arial" panose="020B0604020202020204" pitchFamily="34" charset="0"/>
              </a:rPr>
              <a:t>orci</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natoque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metus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scelerisque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ultricies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hendrerit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penatibus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Tincidunt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facilisis</a:t>
            </a:r>
            <a:r>
              <a:rPr lang="es-MX" sz="4000" dirty="0">
                <a:latin typeface="Arial" panose="020B0604020202020204" pitchFamily="34" charset="0"/>
                <a:cs typeface="Arial" panose="020B0604020202020204" pitchFamily="34" charset="0"/>
              </a:rPr>
              <a:t> cum sed </a:t>
            </a:r>
            <a:r>
              <a:rPr lang="es-MX" sz="4000" dirty="0" err="1">
                <a:latin typeface="Arial" panose="020B0604020202020204" pitchFamily="34" charset="0"/>
                <a:cs typeface="Arial" panose="020B0604020202020204" pitchFamily="34" charset="0"/>
              </a:rPr>
              <a:t>quisque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sociis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viverra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integer</a:t>
            </a:r>
            <a:r>
              <a:rPr lang="es-MX" sz="4000" dirty="0">
                <a:latin typeface="Arial" panose="020B0604020202020204" pitchFamily="34" charset="0"/>
                <a:cs typeface="Arial" panose="020B0604020202020204" pitchFamily="34" charset="0"/>
              </a:rPr>
              <a:t> ornare </a:t>
            </a:r>
            <a:r>
              <a:rPr lang="es-MX" sz="4000" dirty="0" err="1">
                <a:latin typeface="Arial" panose="020B0604020202020204" pitchFamily="34" charset="0"/>
                <a:cs typeface="Arial" panose="020B0604020202020204" pitchFamily="34" charset="0"/>
              </a:rPr>
              <a:t>curabitur</a:t>
            </a:r>
            <a:r>
              <a:rPr lang="es-MX" sz="4000" dirty="0">
                <a:latin typeface="Arial" panose="020B0604020202020204" pitchFamily="34" charset="0"/>
                <a:cs typeface="Arial" panose="020B0604020202020204" pitchFamily="34" charset="0"/>
              </a:rPr>
              <a:t> eros </a:t>
            </a:r>
            <a:r>
              <a:rPr lang="es-MX" sz="4000" dirty="0" err="1">
                <a:latin typeface="Arial" panose="020B0604020202020204" pitchFamily="34" charset="0"/>
                <a:cs typeface="Arial" panose="020B0604020202020204" pitchFamily="34" charset="0"/>
              </a:rPr>
              <a:t>varius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etiam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eleifend</a:t>
            </a:r>
            <a:r>
              <a:rPr lang="es-MX" sz="4000" dirty="0">
                <a:latin typeface="Arial" panose="020B0604020202020204" pitchFamily="34" charset="0"/>
                <a:cs typeface="Arial" panose="020B0604020202020204" pitchFamily="34" charset="0"/>
              </a:rPr>
              <a:t> commodo </a:t>
            </a:r>
            <a:r>
              <a:rPr lang="es-MX" sz="4000" dirty="0" err="1">
                <a:latin typeface="Arial" panose="020B0604020202020204" pitchFamily="34" charset="0"/>
                <a:cs typeface="Arial" panose="020B0604020202020204" pitchFamily="34" charset="0"/>
              </a:rPr>
              <a:t>feugiat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sodales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ullamcorper</a:t>
            </a:r>
            <a:r>
              <a:rPr lang="es-MX" sz="4000" dirty="0">
                <a:latin typeface="Arial" panose="020B0604020202020204" pitchFamily="34" charset="0"/>
                <a:cs typeface="Arial" panose="020B0604020202020204" pitchFamily="34" charset="0"/>
              </a:rPr>
              <a:t> nunc </a:t>
            </a:r>
            <a:r>
              <a:rPr lang="es-MX" sz="4000" dirty="0" err="1">
                <a:latin typeface="Arial" panose="020B0604020202020204" pitchFamily="34" charset="0"/>
                <a:cs typeface="Arial" panose="020B0604020202020204" pitchFamily="34" charset="0"/>
              </a:rPr>
              <a:t>accumsan</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blandit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dapibus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fames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nostra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conubia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risus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primis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nec</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eget</a:t>
            </a:r>
            <a:r>
              <a:rPr lang="es-MX" sz="4000" dirty="0">
                <a:latin typeface="Arial" panose="020B0604020202020204" pitchFamily="34" charset="0"/>
                <a:cs typeface="Arial" panose="020B0604020202020204" pitchFamily="34" charset="0"/>
              </a:rPr>
              <a:t> leo </a:t>
            </a:r>
            <a:r>
              <a:rPr lang="es-MX" sz="4000" dirty="0" err="1">
                <a:latin typeface="Arial" panose="020B0604020202020204" pitchFamily="34" charset="0"/>
                <a:cs typeface="Arial" panose="020B0604020202020204" pitchFamily="34" charset="0"/>
              </a:rPr>
              <a:t>mattis</a:t>
            </a:r>
            <a:r>
              <a:rPr lang="es-MX" sz="4000" dirty="0">
                <a:latin typeface="Arial" panose="020B0604020202020204" pitchFamily="34" charset="0"/>
                <a:cs typeface="Arial" panose="020B0604020202020204" pitchFamily="34" charset="0"/>
              </a:rPr>
              <a:t> montes </a:t>
            </a:r>
            <a:r>
              <a:rPr lang="es-MX" sz="4000" dirty="0" err="1">
                <a:latin typeface="Arial" panose="020B0604020202020204" pitchFamily="34" charset="0"/>
                <a:cs typeface="Arial" panose="020B0604020202020204" pitchFamily="34" charset="0"/>
              </a:rPr>
              <a:t>hac</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augue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Sagittis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venenatis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egestas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pellentesque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massa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hac</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metus</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nullam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vestibulum</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cubilia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felis</a:t>
            </a:r>
            <a:r>
              <a:rPr lang="es-MX" sz="4000" dirty="0">
                <a:latin typeface="Arial" panose="020B0604020202020204" pitchFamily="34" charset="0"/>
                <a:cs typeface="Arial" panose="020B0604020202020204" pitchFamily="34" charset="0"/>
              </a:rPr>
              <a:t> platea et </a:t>
            </a:r>
            <a:r>
              <a:rPr lang="es-MX" sz="4000" dirty="0" err="1">
                <a:latin typeface="Arial" panose="020B0604020202020204" pitchFamily="34" charset="0"/>
                <a:cs typeface="Arial" panose="020B0604020202020204" pitchFamily="34" charset="0"/>
              </a:rPr>
              <a:t>pharetra</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placerat</a:t>
            </a:r>
            <a:r>
              <a:rPr lang="es-MX" sz="4000" dirty="0">
                <a:latin typeface="Arial" panose="020B0604020202020204" pitchFamily="34" charset="0"/>
                <a:cs typeface="Arial" panose="020B0604020202020204" pitchFamily="34" charset="0"/>
              </a:rPr>
              <a:t>, urna </a:t>
            </a:r>
            <a:r>
              <a:rPr lang="es-MX" sz="4000" dirty="0" err="1">
                <a:latin typeface="Arial" panose="020B0604020202020204" pitchFamily="34" charset="0"/>
                <a:cs typeface="Arial" panose="020B0604020202020204" pitchFamily="34" charset="0"/>
              </a:rPr>
              <a:t>im|perdiet</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sodales</a:t>
            </a:r>
            <a:r>
              <a:rPr lang="es-MX" sz="4000" dirty="0">
                <a:latin typeface="Arial" panose="020B0604020202020204" pitchFamily="34" charset="0"/>
                <a:cs typeface="Arial" panose="020B0604020202020204" pitchFamily="34" charset="0"/>
              </a:rPr>
              <a:t> ante </a:t>
            </a:r>
            <a:r>
              <a:rPr lang="es-MX" sz="4000" dirty="0" err="1">
                <a:latin typeface="Arial" panose="020B0604020202020204" pitchFamily="34" charset="0"/>
                <a:cs typeface="Arial" panose="020B0604020202020204" pitchFamily="34" charset="0"/>
              </a:rPr>
              <a:t>molestie</a:t>
            </a:r>
            <a:r>
              <a:rPr lang="es-MX" sz="4000" dirty="0">
                <a:latin typeface="Arial" panose="020B0604020202020204" pitchFamily="34" charset="0"/>
                <a:cs typeface="Arial" panose="020B0604020202020204" pitchFamily="34" charset="0"/>
              </a:rPr>
              <a:t> </a:t>
            </a:r>
            <a:r>
              <a:rPr lang="es-MX" sz="4000" dirty="0" err="1">
                <a:latin typeface="Arial" panose="020B0604020202020204" pitchFamily="34" charset="0"/>
                <a:cs typeface="Arial" panose="020B0604020202020204" pitchFamily="34" charset="0"/>
              </a:rPr>
              <a:t>rutrum</a:t>
            </a:r>
            <a:r>
              <a:rPr lang="es-MX" sz="4000" dirty="0">
                <a:latin typeface="Arial" panose="020B0604020202020204" pitchFamily="34" charset="0"/>
                <a:cs typeface="Arial" panose="020B0604020202020204" pitchFamily="34" charset="0"/>
              </a:rPr>
              <a:t>.</a:t>
            </a:r>
            <a:endParaRPr lang="es-MX" sz="3600" dirty="0">
              <a:latin typeface="Arial" panose="020B0604020202020204" pitchFamily="34" charset="0"/>
              <a:cs typeface="Arial" panose="020B0604020202020204" pitchFamily="34" charset="0"/>
            </a:endParaRPr>
          </a:p>
          <a:p>
            <a:pPr algn="just">
              <a:lnSpc>
                <a:spcPct val="100000"/>
              </a:lnSpc>
            </a:pPr>
            <a:endParaRPr lang="es-ES" sz="4000" dirty="0">
              <a:latin typeface="+mj-lt"/>
              <a:cs typeface="Arial" panose="020B0604020202020204" pitchFamily="34" charset="0"/>
            </a:endParaRPr>
          </a:p>
          <a:p>
            <a:pPr algn="just">
              <a:lnSpc>
                <a:spcPct val="100000"/>
              </a:lnSpc>
            </a:pPr>
            <a:r>
              <a:rPr lang="es-ES" sz="4000" dirty="0">
                <a:latin typeface="+mj-lt"/>
              </a:rPr>
              <a:t> </a:t>
            </a:r>
            <a:endParaRPr lang="es-MX" sz="4000" dirty="0">
              <a:latin typeface="+mj-lt"/>
              <a:cs typeface="Arial" panose="020B0604020202020204" pitchFamily="34" charset="0"/>
            </a:endParaRPr>
          </a:p>
        </p:txBody>
      </p:sp>
      <p:sp>
        <p:nvSpPr>
          <p:cNvPr id="22" name="Rectángulo 21"/>
          <p:cNvSpPr/>
          <p:nvPr/>
        </p:nvSpPr>
        <p:spPr>
          <a:xfrm>
            <a:off x="223520" y="5832329"/>
            <a:ext cx="4805007" cy="1354217"/>
          </a:xfrm>
          <a:prstGeom prst="rect">
            <a:avLst/>
          </a:prstGeom>
        </p:spPr>
        <p:txBody>
          <a:bodyPr wrap="square">
            <a:spAutoFit/>
          </a:bodyPr>
          <a:lstStyle/>
          <a:p>
            <a:r>
              <a:rPr lang="es-ES" sz="1200" b="1" dirty="0">
                <a:solidFill>
                  <a:schemeClr val="dk1"/>
                </a:solidFill>
                <a:latin typeface="+mj-lt"/>
                <a:ea typeface="Calibri"/>
                <a:cs typeface="Arial" panose="020B0604020202020204" pitchFamily="34" charset="0"/>
              </a:rPr>
              <a:t>OBJETIVO (S)</a:t>
            </a:r>
          </a:p>
          <a:p>
            <a:pPr algn="just"/>
            <a:endParaRPr lang="es-ES" sz="1000" dirty="0">
              <a:solidFill>
                <a:schemeClr val="dk1"/>
              </a:solidFill>
              <a:latin typeface="+mj-lt"/>
              <a:ea typeface="Calibri"/>
              <a:cs typeface="Arial" panose="020B0604020202020204" pitchFamily="34" charset="0"/>
            </a:endParaRPr>
          </a:p>
          <a:p>
            <a:pPr algn="just"/>
            <a:r>
              <a:rPr lang="es-MX" sz="1000" dirty="0">
                <a:latin typeface="Arial" panose="020B0604020202020204" pitchFamily="34" charset="0"/>
                <a:cs typeface="Arial" panose="020B0604020202020204" pitchFamily="34" charset="0"/>
              </a:rPr>
              <a:t>Arial 10  </a:t>
            </a:r>
            <a:r>
              <a:rPr lang="es-MX" sz="1000" dirty="0" err="1">
                <a:solidFill>
                  <a:schemeClr val="dk1"/>
                </a:solidFill>
                <a:latin typeface="Arial" panose="020B0604020202020204" pitchFamily="34" charset="0"/>
                <a:ea typeface="Calibri"/>
                <a:cs typeface="Arial" panose="020B0604020202020204" pitchFamily="34" charset="0"/>
                <a:sym typeface="Calibri"/>
              </a:rPr>
              <a:t>Lorem</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ipsum</a:t>
            </a:r>
            <a:r>
              <a:rPr lang="es-MX" sz="1000" dirty="0">
                <a:solidFill>
                  <a:schemeClr val="dk1"/>
                </a:solidFill>
                <a:latin typeface="Arial" panose="020B0604020202020204" pitchFamily="34" charset="0"/>
                <a:ea typeface="Calibri"/>
                <a:cs typeface="Arial" panose="020B0604020202020204" pitchFamily="34" charset="0"/>
                <a:sym typeface="Calibri"/>
              </a:rPr>
              <a:t> dolor </a:t>
            </a:r>
            <a:r>
              <a:rPr lang="es-MX" sz="1000" dirty="0" err="1">
                <a:solidFill>
                  <a:schemeClr val="dk1"/>
                </a:solidFill>
                <a:latin typeface="Arial" panose="020B0604020202020204" pitchFamily="34" charset="0"/>
                <a:ea typeface="Calibri"/>
                <a:cs typeface="Arial" panose="020B0604020202020204" pitchFamily="34" charset="0"/>
                <a:sym typeface="Calibri"/>
              </a:rPr>
              <a:t>sit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amet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consectetur</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adipiscing</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elit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lacus</a:t>
            </a:r>
            <a:r>
              <a:rPr lang="es-MX" sz="1000" dirty="0">
                <a:solidFill>
                  <a:schemeClr val="dk1"/>
                </a:solidFill>
                <a:latin typeface="Arial" panose="020B0604020202020204" pitchFamily="34" charset="0"/>
                <a:ea typeface="Calibri"/>
                <a:cs typeface="Arial" panose="020B0604020202020204" pitchFamily="34" charset="0"/>
                <a:sym typeface="Calibri"/>
              </a:rPr>
              <a:t> vehicula </a:t>
            </a:r>
            <a:r>
              <a:rPr lang="es-MX" sz="1000" dirty="0" err="1">
                <a:solidFill>
                  <a:schemeClr val="dk1"/>
                </a:solidFill>
                <a:latin typeface="Arial" panose="020B0604020202020204" pitchFamily="34" charset="0"/>
                <a:ea typeface="Calibri"/>
                <a:cs typeface="Arial" panose="020B0604020202020204" pitchFamily="34" charset="0"/>
                <a:sym typeface="Calibri"/>
              </a:rPr>
              <a:t>laoreet</a:t>
            </a:r>
            <a:r>
              <a:rPr lang="es-MX" sz="1000" dirty="0">
                <a:solidFill>
                  <a:schemeClr val="dk1"/>
                </a:solidFill>
                <a:latin typeface="Arial" panose="020B0604020202020204" pitchFamily="34" charset="0"/>
                <a:ea typeface="Calibri"/>
                <a:cs typeface="Arial" panose="020B0604020202020204" pitchFamily="34" charset="0"/>
                <a:sym typeface="Calibri"/>
              </a:rPr>
              <a:t> id </a:t>
            </a:r>
            <a:r>
              <a:rPr lang="es-MX" sz="1000" dirty="0" err="1">
                <a:solidFill>
                  <a:schemeClr val="dk1"/>
                </a:solidFill>
                <a:latin typeface="Arial" panose="020B0604020202020204" pitchFamily="34" charset="0"/>
                <a:ea typeface="Calibri"/>
                <a:cs typeface="Arial" panose="020B0604020202020204" pitchFamily="34" charset="0"/>
                <a:sym typeface="Calibri"/>
              </a:rPr>
              <a:t>viverra</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suscipit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nisl</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mattis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sollicitudin</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velit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Sapien</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primis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facilisi</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metus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himenaeos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senectus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potenti</a:t>
            </a:r>
            <a:r>
              <a:rPr lang="es-MX" sz="1000" dirty="0">
                <a:solidFill>
                  <a:schemeClr val="dk1"/>
                </a:solidFill>
                <a:latin typeface="Arial" panose="020B0604020202020204" pitchFamily="34" charset="0"/>
                <a:ea typeface="Calibri"/>
                <a:cs typeface="Arial" panose="020B0604020202020204" pitchFamily="34" charset="0"/>
                <a:sym typeface="Calibri"/>
              </a:rPr>
              <a:t> at, </a:t>
            </a:r>
            <a:r>
              <a:rPr lang="es-MX" sz="1000" dirty="0" err="1">
                <a:solidFill>
                  <a:schemeClr val="dk1"/>
                </a:solidFill>
                <a:latin typeface="Arial" panose="020B0604020202020204" pitchFamily="34" charset="0"/>
                <a:ea typeface="Calibri"/>
                <a:cs typeface="Arial" panose="020B0604020202020204" pitchFamily="34" charset="0"/>
                <a:sym typeface="Calibri"/>
              </a:rPr>
              <a:t>fringilla</a:t>
            </a:r>
            <a:r>
              <a:rPr lang="es-MX" sz="1000" dirty="0">
                <a:solidFill>
                  <a:schemeClr val="dk1"/>
                </a:solidFill>
                <a:latin typeface="Arial" panose="020B0604020202020204" pitchFamily="34" charset="0"/>
                <a:ea typeface="Calibri"/>
                <a:cs typeface="Arial" panose="020B0604020202020204" pitchFamily="34" charset="0"/>
                <a:sym typeface="Calibri"/>
              </a:rPr>
              <a:t> porta </a:t>
            </a:r>
            <a:r>
              <a:rPr lang="es-MX" sz="1000" dirty="0" err="1">
                <a:solidFill>
                  <a:schemeClr val="dk1"/>
                </a:solidFill>
                <a:latin typeface="Arial" panose="020B0604020202020204" pitchFamily="34" charset="0"/>
                <a:ea typeface="Calibri"/>
                <a:cs typeface="Arial" panose="020B0604020202020204" pitchFamily="34" charset="0"/>
                <a:sym typeface="Calibri"/>
              </a:rPr>
              <a:t>blandit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inceptos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lobortis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viverra</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massa</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dapibus</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habitasse</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vel</a:t>
            </a:r>
            <a:r>
              <a:rPr lang="es-MX" sz="1000" dirty="0">
                <a:solidFill>
                  <a:schemeClr val="dk1"/>
                </a:solidFill>
                <a:latin typeface="Arial" panose="020B0604020202020204" pitchFamily="34" charset="0"/>
                <a:ea typeface="Calibri"/>
                <a:cs typeface="Arial" panose="020B0604020202020204" pitchFamily="34" charset="0"/>
                <a:sym typeface="Calibri"/>
              </a:rPr>
              <a:t> cum </a:t>
            </a:r>
            <a:r>
              <a:rPr lang="es-MX" sz="1000" dirty="0" err="1">
                <a:solidFill>
                  <a:schemeClr val="dk1"/>
                </a:solidFill>
                <a:latin typeface="Arial" panose="020B0604020202020204" pitchFamily="34" charset="0"/>
                <a:ea typeface="Calibri"/>
                <a:cs typeface="Arial" panose="020B0604020202020204" pitchFamily="34" charset="0"/>
                <a:sym typeface="Calibri"/>
              </a:rPr>
              <a:t>curae</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Ultricies</a:t>
            </a:r>
            <a:r>
              <a:rPr lang="es-MX" sz="1000" dirty="0">
                <a:solidFill>
                  <a:schemeClr val="dk1"/>
                </a:solidFill>
                <a:latin typeface="Arial" panose="020B0604020202020204" pitchFamily="34" charset="0"/>
                <a:ea typeface="Calibri"/>
                <a:cs typeface="Arial" panose="020B0604020202020204" pitchFamily="34" charset="0"/>
                <a:sym typeface="Calibri"/>
              </a:rPr>
              <a:t> mus </a:t>
            </a:r>
            <a:r>
              <a:rPr lang="es-MX" sz="1000" dirty="0" err="1">
                <a:solidFill>
                  <a:schemeClr val="dk1"/>
                </a:solidFill>
                <a:latin typeface="Arial" panose="020B0604020202020204" pitchFamily="34" charset="0"/>
                <a:ea typeface="Calibri"/>
                <a:cs typeface="Arial" panose="020B0604020202020204" pitchFamily="34" charset="0"/>
                <a:sym typeface="Calibri"/>
              </a:rPr>
              <a:t>porttitor</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ligula</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malesuada</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consequat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enim</a:t>
            </a:r>
            <a:r>
              <a:rPr lang="es-MX" sz="1000" dirty="0">
                <a:solidFill>
                  <a:schemeClr val="dk1"/>
                </a:solidFill>
                <a:latin typeface="Arial" panose="020B0604020202020204" pitchFamily="34" charset="0"/>
                <a:ea typeface="Calibri"/>
                <a:cs typeface="Arial" panose="020B0604020202020204" pitchFamily="34" charset="0"/>
                <a:sym typeface="Calibri"/>
              </a:rPr>
              <a:t> id </a:t>
            </a:r>
            <a:r>
              <a:rPr lang="es-MX" sz="1000" dirty="0" err="1">
                <a:solidFill>
                  <a:schemeClr val="dk1"/>
                </a:solidFill>
                <a:latin typeface="Arial" panose="020B0604020202020204" pitchFamily="34" charset="0"/>
                <a:ea typeface="Calibri"/>
                <a:cs typeface="Arial" panose="020B0604020202020204" pitchFamily="34" charset="0"/>
                <a:sym typeface="Calibri"/>
              </a:rPr>
              <a:t>pellentesque</a:t>
            </a:r>
            <a:r>
              <a:rPr lang="es-MX" sz="1000" dirty="0">
                <a:solidFill>
                  <a:schemeClr val="dk1"/>
                </a:solidFill>
                <a:latin typeface="Arial" panose="020B0604020202020204" pitchFamily="34" charset="0"/>
                <a:ea typeface="Calibri"/>
                <a:cs typeface="Arial" panose="020B0604020202020204" pitchFamily="34" charset="0"/>
                <a:sym typeface="Calibri"/>
              </a:rPr>
              <a:t> nunc </a:t>
            </a:r>
            <a:r>
              <a:rPr lang="es-MX" sz="1000" dirty="0" err="1">
                <a:solidFill>
                  <a:schemeClr val="dk1"/>
                </a:solidFill>
                <a:latin typeface="Arial" panose="020B0604020202020204" pitchFamily="34" charset="0"/>
                <a:ea typeface="Calibri"/>
                <a:cs typeface="Arial" panose="020B0604020202020204" pitchFamily="34" charset="0"/>
                <a:sym typeface="Calibri"/>
              </a:rPr>
              <a:t>nisi</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massa</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laoreet</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pretium</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congue</a:t>
            </a:r>
            <a:r>
              <a:rPr lang="es-MX" sz="1000" dirty="0">
                <a:solidFill>
                  <a:schemeClr val="dk1"/>
                </a:solidFill>
                <a:latin typeface="Arial" panose="020B0604020202020204" pitchFamily="34" charset="0"/>
                <a:ea typeface="Calibri"/>
                <a:cs typeface="Arial" panose="020B0604020202020204" pitchFamily="34" charset="0"/>
                <a:sym typeface="Calibri"/>
              </a:rPr>
              <a:t> </a:t>
            </a:r>
            <a:r>
              <a:rPr lang="es-MX" sz="1000" dirty="0" err="1">
                <a:solidFill>
                  <a:schemeClr val="dk1"/>
                </a:solidFill>
                <a:latin typeface="Arial" panose="020B0604020202020204" pitchFamily="34" charset="0"/>
                <a:ea typeface="Calibri"/>
                <a:cs typeface="Arial" panose="020B0604020202020204" pitchFamily="34" charset="0"/>
                <a:sym typeface="Calibri"/>
              </a:rPr>
              <a:t>fermentum</a:t>
            </a:r>
            <a:r>
              <a:rPr lang="es-MX" sz="1000" dirty="0">
                <a:solidFill>
                  <a:schemeClr val="dk1"/>
                </a:solidFill>
                <a:latin typeface="Arial" panose="020B0604020202020204" pitchFamily="34" charset="0"/>
                <a:ea typeface="Calibri"/>
                <a:cs typeface="Arial" panose="020B0604020202020204" pitchFamily="34" charset="0"/>
                <a:sym typeface="Calibri"/>
              </a:rPr>
              <a:t>.</a:t>
            </a:r>
            <a:endParaRPr lang="es-MX" dirty="0">
              <a:solidFill>
                <a:schemeClr val="dk1"/>
              </a:solidFill>
              <a:latin typeface="Arial" panose="020B0604020202020204" pitchFamily="34" charset="0"/>
              <a:ea typeface="Calibri"/>
              <a:cs typeface="Arial" panose="020B0604020202020204" pitchFamily="34" charset="0"/>
              <a:sym typeface="Calibri"/>
            </a:endParaRPr>
          </a:p>
        </p:txBody>
      </p:sp>
      <p:sp>
        <p:nvSpPr>
          <p:cNvPr id="23" name="Rectángulo 22"/>
          <p:cNvSpPr/>
          <p:nvPr/>
        </p:nvSpPr>
        <p:spPr>
          <a:xfrm>
            <a:off x="222874" y="7365073"/>
            <a:ext cx="4805006" cy="1538883"/>
          </a:xfrm>
          <a:prstGeom prst="rect">
            <a:avLst/>
          </a:prstGeom>
        </p:spPr>
        <p:txBody>
          <a:bodyPr wrap="square">
            <a:spAutoFit/>
          </a:bodyPr>
          <a:lstStyle/>
          <a:p>
            <a:r>
              <a:rPr lang="es-ES" sz="1200" b="1" dirty="0">
                <a:solidFill>
                  <a:schemeClr val="dk1"/>
                </a:solidFill>
                <a:latin typeface="+mj-lt"/>
                <a:ea typeface="Calibri"/>
                <a:cs typeface="Arial" panose="020B0604020202020204" pitchFamily="34" charset="0"/>
              </a:rPr>
              <a:t>MATERIALES Y MÉTODOS </a:t>
            </a:r>
          </a:p>
          <a:p>
            <a:endParaRPr lang="es-ES" sz="1000" dirty="0">
              <a:solidFill>
                <a:schemeClr val="dk1"/>
              </a:solidFill>
              <a:latin typeface="+mj-lt"/>
              <a:ea typeface="Calibri"/>
              <a:cs typeface="Arial" panose="020B0604020202020204" pitchFamily="34" charset="0"/>
            </a:endParaRPr>
          </a:p>
          <a:p>
            <a:r>
              <a:rPr lang="es-ES" sz="1000" dirty="0">
                <a:solidFill>
                  <a:schemeClr val="dk1"/>
                </a:solidFill>
                <a:latin typeface="+mj-lt"/>
                <a:ea typeface="Calibri"/>
                <a:cs typeface="Arial" panose="020B0604020202020204" pitchFamily="34" charset="0"/>
              </a:rPr>
              <a:t>(Incluyendo diseño experimental y análisis estadísticos utilizados) </a:t>
            </a:r>
          </a:p>
          <a:p>
            <a:endParaRPr lang="es-ES" sz="1000" dirty="0">
              <a:solidFill>
                <a:schemeClr val="dk1"/>
              </a:solidFill>
              <a:latin typeface="+mj-lt"/>
              <a:ea typeface="Calibri"/>
              <a:cs typeface="Arial" panose="020B0604020202020204" pitchFamily="34" charset="0"/>
            </a:endParaRPr>
          </a:p>
          <a:p>
            <a:pPr algn="just"/>
            <a:r>
              <a:rPr lang="es-ES" sz="1000" dirty="0">
                <a:solidFill>
                  <a:schemeClr val="dk1"/>
                </a:solidFill>
                <a:latin typeface="+mj-lt"/>
                <a:ea typeface="Calibri"/>
                <a:cs typeface="Arial" panose="020B0604020202020204" pitchFamily="34" charset="0"/>
              </a:rPr>
              <a:t>Arial 10 </a:t>
            </a:r>
            <a:r>
              <a:rPr lang="es-ES" sz="1000" dirty="0" err="1">
                <a:solidFill>
                  <a:schemeClr val="dk1"/>
                </a:solidFill>
                <a:latin typeface="+mj-lt"/>
                <a:ea typeface="Calibri"/>
                <a:cs typeface="Arial" panose="020B0604020202020204" pitchFamily="34" charset="0"/>
              </a:rPr>
              <a:t>Lorem</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ipsum</a:t>
            </a:r>
            <a:r>
              <a:rPr lang="es-ES" sz="1000" dirty="0">
                <a:solidFill>
                  <a:schemeClr val="dk1"/>
                </a:solidFill>
                <a:latin typeface="+mj-lt"/>
                <a:ea typeface="Calibri"/>
                <a:cs typeface="Arial" panose="020B0604020202020204" pitchFamily="34" charset="0"/>
              </a:rPr>
              <a:t> dolor </a:t>
            </a:r>
            <a:r>
              <a:rPr lang="es-ES" sz="1000" dirty="0" err="1">
                <a:solidFill>
                  <a:schemeClr val="dk1"/>
                </a:solidFill>
                <a:latin typeface="+mj-lt"/>
                <a:ea typeface="Calibri"/>
                <a:cs typeface="Arial" panose="020B0604020202020204" pitchFamily="34" charset="0"/>
              </a:rPr>
              <a:t>sit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amet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consectetur</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adipiscing</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elit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lacus</a:t>
            </a:r>
            <a:r>
              <a:rPr lang="es-ES" sz="1000" dirty="0">
                <a:solidFill>
                  <a:schemeClr val="dk1"/>
                </a:solidFill>
                <a:latin typeface="+mj-lt"/>
                <a:ea typeface="Calibri"/>
                <a:cs typeface="Arial" panose="020B0604020202020204" pitchFamily="34" charset="0"/>
              </a:rPr>
              <a:t> vehicula </a:t>
            </a:r>
            <a:r>
              <a:rPr lang="es-ES" sz="1000" dirty="0" err="1">
                <a:solidFill>
                  <a:schemeClr val="dk1"/>
                </a:solidFill>
                <a:latin typeface="+mj-lt"/>
                <a:ea typeface="Calibri"/>
                <a:cs typeface="Arial" panose="020B0604020202020204" pitchFamily="34" charset="0"/>
              </a:rPr>
              <a:t>laoreet</a:t>
            </a:r>
            <a:r>
              <a:rPr lang="es-ES" sz="1000" dirty="0">
                <a:solidFill>
                  <a:schemeClr val="dk1"/>
                </a:solidFill>
                <a:latin typeface="+mj-lt"/>
                <a:ea typeface="Calibri"/>
                <a:cs typeface="Arial" panose="020B0604020202020204" pitchFamily="34" charset="0"/>
              </a:rPr>
              <a:t> id </a:t>
            </a:r>
            <a:r>
              <a:rPr lang="es-ES" sz="1000" dirty="0" err="1">
                <a:solidFill>
                  <a:schemeClr val="dk1"/>
                </a:solidFill>
                <a:latin typeface="+mj-lt"/>
                <a:ea typeface="Calibri"/>
                <a:cs typeface="Arial" panose="020B0604020202020204" pitchFamily="34" charset="0"/>
              </a:rPr>
              <a:t>viverra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suscipit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nisl</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mattis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sollicitudin</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velit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Sapien</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primis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facilisi</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metus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himenaeos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senectus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potenti</a:t>
            </a:r>
            <a:r>
              <a:rPr lang="es-ES" sz="1000" dirty="0">
                <a:solidFill>
                  <a:schemeClr val="dk1"/>
                </a:solidFill>
                <a:latin typeface="+mj-lt"/>
                <a:ea typeface="Calibri"/>
                <a:cs typeface="Arial" panose="020B0604020202020204" pitchFamily="34" charset="0"/>
              </a:rPr>
              <a:t> at, </a:t>
            </a:r>
            <a:r>
              <a:rPr lang="es-ES" sz="1000" dirty="0" err="1">
                <a:solidFill>
                  <a:schemeClr val="dk1"/>
                </a:solidFill>
                <a:latin typeface="+mj-lt"/>
                <a:ea typeface="Calibri"/>
                <a:cs typeface="Arial" panose="020B0604020202020204" pitchFamily="34" charset="0"/>
              </a:rPr>
              <a:t>fringilla</a:t>
            </a:r>
            <a:r>
              <a:rPr lang="es-ES" sz="1000" dirty="0">
                <a:solidFill>
                  <a:schemeClr val="dk1"/>
                </a:solidFill>
                <a:latin typeface="+mj-lt"/>
                <a:ea typeface="Calibri"/>
                <a:cs typeface="Arial" panose="020B0604020202020204" pitchFamily="34" charset="0"/>
              </a:rPr>
              <a:t> porta </a:t>
            </a:r>
            <a:r>
              <a:rPr lang="es-ES" sz="1000" dirty="0" err="1">
                <a:solidFill>
                  <a:schemeClr val="dk1"/>
                </a:solidFill>
                <a:latin typeface="+mj-lt"/>
                <a:ea typeface="Calibri"/>
                <a:cs typeface="Arial" panose="020B0604020202020204" pitchFamily="34" charset="0"/>
              </a:rPr>
              <a:t>blandit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inceptos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lobortis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viverra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massa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dapibus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habitasse</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vel</a:t>
            </a:r>
            <a:r>
              <a:rPr lang="es-ES" sz="1000" dirty="0">
                <a:solidFill>
                  <a:schemeClr val="dk1"/>
                </a:solidFill>
                <a:latin typeface="+mj-lt"/>
                <a:ea typeface="Calibri"/>
                <a:cs typeface="Arial" panose="020B0604020202020204" pitchFamily="34" charset="0"/>
              </a:rPr>
              <a:t> cum </a:t>
            </a:r>
            <a:r>
              <a:rPr lang="es-ES" sz="1000" dirty="0" err="1">
                <a:solidFill>
                  <a:schemeClr val="dk1"/>
                </a:solidFill>
                <a:latin typeface="+mj-lt"/>
                <a:ea typeface="Calibri"/>
                <a:cs typeface="Arial" panose="020B0604020202020204" pitchFamily="34" charset="0"/>
              </a:rPr>
              <a:t>curae</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Ultricies</a:t>
            </a:r>
            <a:r>
              <a:rPr lang="es-ES" sz="1000" dirty="0">
                <a:solidFill>
                  <a:schemeClr val="dk1"/>
                </a:solidFill>
                <a:latin typeface="+mj-lt"/>
                <a:ea typeface="Calibri"/>
                <a:cs typeface="Arial" panose="020B0604020202020204" pitchFamily="34" charset="0"/>
              </a:rPr>
              <a:t> mus </a:t>
            </a:r>
            <a:r>
              <a:rPr lang="es-ES" sz="1000" dirty="0" err="1">
                <a:solidFill>
                  <a:schemeClr val="dk1"/>
                </a:solidFill>
                <a:latin typeface="+mj-lt"/>
                <a:ea typeface="Calibri"/>
                <a:cs typeface="Arial" panose="020B0604020202020204" pitchFamily="34" charset="0"/>
              </a:rPr>
              <a:t>porttitor</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ligula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malesuada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consequat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enim</a:t>
            </a:r>
            <a:r>
              <a:rPr lang="es-ES" sz="1000" dirty="0">
                <a:solidFill>
                  <a:schemeClr val="dk1"/>
                </a:solidFill>
                <a:latin typeface="+mj-lt"/>
                <a:ea typeface="Calibri"/>
                <a:cs typeface="Arial" panose="020B0604020202020204" pitchFamily="34" charset="0"/>
              </a:rPr>
              <a:t> id </a:t>
            </a:r>
            <a:r>
              <a:rPr lang="es-ES" sz="1000" dirty="0" err="1">
                <a:solidFill>
                  <a:schemeClr val="dk1"/>
                </a:solidFill>
                <a:latin typeface="+mj-lt"/>
                <a:ea typeface="Calibri"/>
                <a:cs typeface="Arial" panose="020B0604020202020204" pitchFamily="34" charset="0"/>
              </a:rPr>
              <a:t>pellentesque</a:t>
            </a:r>
            <a:r>
              <a:rPr lang="es-ES" sz="1000" dirty="0">
                <a:solidFill>
                  <a:schemeClr val="dk1"/>
                </a:solidFill>
                <a:latin typeface="+mj-lt"/>
                <a:ea typeface="Calibri"/>
                <a:cs typeface="Arial" panose="020B0604020202020204" pitchFamily="34" charset="0"/>
              </a:rPr>
              <a:t> nunc </a:t>
            </a:r>
            <a:r>
              <a:rPr lang="es-ES" sz="1000" dirty="0" err="1">
                <a:solidFill>
                  <a:schemeClr val="dk1"/>
                </a:solidFill>
                <a:latin typeface="+mj-lt"/>
                <a:ea typeface="Calibri"/>
                <a:cs typeface="Arial" panose="020B0604020202020204" pitchFamily="34" charset="0"/>
              </a:rPr>
              <a:t>nisi</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massa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laoreet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pretium</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congue</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fermentum</a:t>
            </a:r>
            <a:r>
              <a:rPr lang="es-ES" sz="1000" dirty="0">
                <a:solidFill>
                  <a:schemeClr val="dk1"/>
                </a:solidFill>
                <a:latin typeface="+mj-lt"/>
                <a:ea typeface="Calibri"/>
                <a:cs typeface="Arial" panose="020B0604020202020204" pitchFamily="34" charset="0"/>
              </a:rPr>
              <a:t>.</a:t>
            </a:r>
            <a:endParaRPr lang="es-MX" sz="1000" dirty="0">
              <a:solidFill>
                <a:schemeClr val="dk1"/>
              </a:solidFill>
              <a:latin typeface="+mj-lt"/>
              <a:ea typeface="Calibri"/>
              <a:cs typeface="Arial" panose="020B0604020202020204" pitchFamily="34" charset="0"/>
            </a:endParaRPr>
          </a:p>
        </p:txBody>
      </p:sp>
      <p:sp>
        <p:nvSpPr>
          <p:cNvPr id="24" name="Subtítulo 2">
            <a:extLst>
              <a:ext uri="{FF2B5EF4-FFF2-40B4-BE49-F238E27FC236}">
                <a16:creationId xmlns:a16="http://schemas.microsoft.com/office/drawing/2014/main" id="{04C088DA-957F-A045-AD11-1660F2938651}"/>
              </a:ext>
            </a:extLst>
          </p:cNvPr>
          <p:cNvSpPr txBox="1">
            <a:spLocks/>
          </p:cNvSpPr>
          <p:nvPr/>
        </p:nvSpPr>
        <p:spPr>
          <a:xfrm>
            <a:off x="5384800" y="9051859"/>
            <a:ext cx="4254500" cy="1715201"/>
          </a:xfrm>
          <a:prstGeom prst="rect">
            <a:avLst/>
          </a:prstGeom>
        </p:spPr>
        <p:txBody>
          <a:bodyPr vert="horz" lIns="91440" tIns="45720" rIns="91440" bIns="45720" rtlCol="0">
            <a:noAutofit/>
          </a:bodyPr>
          <a:lstStyle>
            <a:lvl1pPr marL="0" indent="0" algn="ctr" defTabSz="3239902" rtl="0" eaLnBrk="1" latinLnBrk="0" hangingPunct="1">
              <a:lnSpc>
                <a:spcPct val="90000"/>
              </a:lnSpc>
              <a:spcBef>
                <a:spcPts val="3543"/>
              </a:spcBef>
              <a:buFont typeface="Arial" panose="020B0604020202020204" pitchFamily="34" charset="0"/>
              <a:buNone/>
              <a:defRPr sz="8504" kern="1200">
                <a:solidFill>
                  <a:schemeClr val="tx1"/>
                </a:solidFill>
                <a:latin typeface="+mn-lt"/>
                <a:ea typeface="+mn-ea"/>
                <a:cs typeface="+mn-cs"/>
              </a:defRPr>
            </a:lvl1pPr>
            <a:lvl2pPr marL="1619951" indent="0" algn="ctr" defTabSz="3239902" rtl="0" eaLnBrk="1" latinLnBrk="0" hangingPunct="1">
              <a:lnSpc>
                <a:spcPct val="90000"/>
              </a:lnSpc>
              <a:spcBef>
                <a:spcPts val="1772"/>
              </a:spcBef>
              <a:buFont typeface="Arial" panose="020B0604020202020204" pitchFamily="34" charset="0"/>
              <a:buNone/>
              <a:defRPr sz="7086" kern="1200">
                <a:solidFill>
                  <a:schemeClr val="tx1"/>
                </a:solidFill>
                <a:latin typeface="+mn-lt"/>
                <a:ea typeface="+mn-ea"/>
                <a:cs typeface="+mn-cs"/>
              </a:defRPr>
            </a:lvl2pPr>
            <a:lvl3pPr marL="3239902" indent="0" algn="ctr" defTabSz="3239902" rtl="0" eaLnBrk="1" latinLnBrk="0" hangingPunct="1">
              <a:lnSpc>
                <a:spcPct val="90000"/>
              </a:lnSpc>
              <a:spcBef>
                <a:spcPts val="1772"/>
              </a:spcBef>
              <a:buFont typeface="Arial" panose="020B0604020202020204" pitchFamily="34" charset="0"/>
              <a:buNone/>
              <a:defRPr sz="6378" kern="1200">
                <a:solidFill>
                  <a:schemeClr val="tx1"/>
                </a:solidFill>
                <a:latin typeface="+mn-lt"/>
                <a:ea typeface="+mn-ea"/>
                <a:cs typeface="+mn-cs"/>
              </a:defRPr>
            </a:lvl3pPr>
            <a:lvl4pPr marL="4859853"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4pPr>
            <a:lvl5pPr marL="6479804"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5pPr>
            <a:lvl6pPr marL="8099755"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6pPr>
            <a:lvl7pPr marL="9719706"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7pPr>
            <a:lvl8pPr marL="11339657"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8pPr>
            <a:lvl9pPr marL="12959608"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9pPr>
          </a:lstStyle>
          <a:p>
            <a:pPr algn="just">
              <a:spcBef>
                <a:spcPts val="600"/>
              </a:spcBef>
            </a:pPr>
            <a:r>
              <a:rPr lang="es-ES" sz="1200" b="1" dirty="0" smtClean="0">
                <a:solidFill>
                  <a:schemeClr val="dk1"/>
                </a:solidFill>
                <a:latin typeface="+mj-lt"/>
                <a:ea typeface="Calibri"/>
                <a:cs typeface="Arial" panose="020B0604020202020204" pitchFamily="34" charset="0"/>
              </a:rPr>
              <a:t>CONCLUSIONES</a:t>
            </a:r>
          </a:p>
          <a:p>
            <a:pPr algn="just">
              <a:spcBef>
                <a:spcPts val="800"/>
              </a:spcBef>
            </a:pPr>
            <a:r>
              <a:rPr lang="es-MX" sz="1000" dirty="0" smtClean="0">
                <a:solidFill>
                  <a:schemeClr val="dk1"/>
                </a:solidFill>
                <a:ea typeface="Calibri"/>
                <a:cs typeface="Arial" panose="020B0604020202020204" pitchFamily="34" charset="0"/>
              </a:rPr>
              <a:t>Arial </a:t>
            </a:r>
            <a:r>
              <a:rPr lang="es-MX" sz="1000" dirty="0">
                <a:solidFill>
                  <a:schemeClr val="dk1"/>
                </a:solidFill>
                <a:ea typeface="Calibri"/>
                <a:cs typeface="Arial" panose="020B0604020202020204" pitchFamily="34" charset="0"/>
              </a:rPr>
              <a:t>10 </a:t>
            </a:r>
            <a:r>
              <a:rPr lang="es-MX" sz="1000" dirty="0" err="1">
                <a:solidFill>
                  <a:schemeClr val="dk1"/>
                </a:solidFill>
                <a:latin typeface="+mj-lt"/>
                <a:ea typeface="Calibri"/>
                <a:cs typeface="Arial" panose="020B0604020202020204" pitchFamily="34" charset="0"/>
              </a:rPr>
              <a:t>Lorem</a:t>
            </a:r>
            <a:r>
              <a:rPr lang="es-MX" sz="1000" dirty="0">
                <a:solidFill>
                  <a:schemeClr val="dk1"/>
                </a:solidFill>
                <a:latin typeface="+mj-lt"/>
                <a:ea typeface="Calibri"/>
                <a:cs typeface="Arial" panose="020B0604020202020204" pitchFamily="34" charset="0"/>
              </a:rPr>
              <a:t> ipsum dolor sit amet consectetur adipiscing elit massa sapien purus fringilla arcu, </a:t>
            </a:r>
            <a:r>
              <a:rPr lang="es-MX" sz="1000" dirty="0" err="1">
                <a:solidFill>
                  <a:schemeClr val="dk1"/>
                </a:solidFill>
                <a:latin typeface="+mj-lt"/>
                <a:ea typeface="Calibri"/>
                <a:cs typeface="Arial" panose="020B0604020202020204" pitchFamily="34" charset="0"/>
              </a:rPr>
              <a:t>rutrum</a:t>
            </a:r>
            <a:r>
              <a:rPr lang="es-MX" sz="1000" dirty="0">
                <a:solidFill>
                  <a:schemeClr val="dk1"/>
                </a:solidFill>
                <a:latin typeface="+mj-lt"/>
                <a:ea typeface="Calibri"/>
                <a:cs typeface="Arial" panose="020B0604020202020204" pitchFamily="34" charset="0"/>
              </a:rPr>
              <a:t> </a:t>
            </a:r>
            <a:r>
              <a:rPr lang="es-MX" sz="1000" dirty="0" err="1" smtClean="0">
                <a:solidFill>
                  <a:schemeClr val="dk1"/>
                </a:solidFill>
                <a:latin typeface="+mj-lt"/>
                <a:ea typeface="Calibri"/>
                <a:cs typeface="Arial" panose="020B0604020202020204" pitchFamily="34" charset="0"/>
              </a:rPr>
              <a:t>egestas</a:t>
            </a:r>
            <a:r>
              <a:rPr lang="es-MX" sz="1000" dirty="0" smtClean="0">
                <a:solidFill>
                  <a:schemeClr val="dk1"/>
                </a:solidFill>
                <a:latin typeface="+mj-lt"/>
                <a:ea typeface="Calibri"/>
                <a:cs typeface="Arial" panose="020B0604020202020204" pitchFamily="34" charset="0"/>
              </a:rPr>
              <a:t> </a:t>
            </a:r>
            <a:r>
              <a:rPr lang="es-MX" sz="1000" dirty="0">
                <a:solidFill>
                  <a:schemeClr val="dk1"/>
                </a:solidFill>
                <a:latin typeface="+mj-lt"/>
                <a:ea typeface="Calibri"/>
                <a:cs typeface="Arial" panose="020B0604020202020204" pitchFamily="34" charset="0"/>
              </a:rPr>
              <a:t>natoque cum lacinia porta posuere malesuada nisl aenean tellus. Varius ultrices fames vel egestas nibh cursus tempus primis, id posuere dis class nunc commodo nisl lacinia, orci natoque metus scelerisque ultricies hendrerit penatibus. Tincidunt facilisis cum sed quisque sociis viverra integer ornare curabitur eros varius, etiam eleifend commodo feugiat sodales ullamcorper nunc accumsan blandit dapibus fames nostra, conubia risus primis nec eget leo mattis montes hac augue. Sagittis venenatis egestas pellentesque massa hac metus nullam, vestibulum cubilia felis platea et pharetra placerat, urna </a:t>
            </a:r>
            <a:r>
              <a:rPr lang="es-MX" sz="1000" dirty="0" err="1">
                <a:solidFill>
                  <a:schemeClr val="dk1"/>
                </a:solidFill>
                <a:latin typeface="+mj-lt"/>
                <a:ea typeface="Calibri"/>
                <a:cs typeface="Arial" panose="020B0604020202020204" pitchFamily="34" charset="0"/>
              </a:rPr>
              <a:t>im|perdiet</a:t>
            </a:r>
            <a:r>
              <a:rPr lang="es-MX" sz="1000" dirty="0">
                <a:solidFill>
                  <a:schemeClr val="dk1"/>
                </a:solidFill>
                <a:latin typeface="+mj-lt"/>
                <a:ea typeface="Calibri"/>
                <a:cs typeface="Arial" panose="020B0604020202020204" pitchFamily="34" charset="0"/>
              </a:rPr>
              <a:t> sodales ante molestie </a:t>
            </a:r>
            <a:r>
              <a:rPr lang="es-MX" sz="1000" dirty="0" err="1">
                <a:solidFill>
                  <a:schemeClr val="dk1"/>
                </a:solidFill>
                <a:latin typeface="+mj-lt"/>
                <a:ea typeface="Calibri"/>
                <a:cs typeface="Arial" panose="020B0604020202020204" pitchFamily="34" charset="0"/>
              </a:rPr>
              <a:t>rutrum</a:t>
            </a:r>
            <a:r>
              <a:rPr lang="es-MX" sz="1000" dirty="0">
                <a:solidFill>
                  <a:schemeClr val="dk1"/>
                </a:solidFill>
                <a:latin typeface="+mj-lt"/>
                <a:ea typeface="Calibri"/>
                <a:cs typeface="Arial" panose="020B0604020202020204" pitchFamily="34" charset="0"/>
              </a:rPr>
              <a:t>.</a:t>
            </a:r>
          </a:p>
        </p:txBody>
      </p:sp>
      <p:sp>
        <p:nvSpPr>
          <p:cNvPr id="25" name="Rectángulo 24"/>
          <p:cNvSpPr/>
          <p:nvPr/>
        </p:nvSpPr>
        <p:spPr>
          <a:xfrm>
            <a:off x="223520" y="9030356"/>
            <a:ext cx="4804360" cy="1508105"/>
          </a:xfrm>
          <a:prstGeom prst="rect">
            <a:avLst/>
          </a:prstGeom>
        </p:spPr>
        <p:txBody>
          <a:bodyPr wrap="square">
            <a:spAutoFit/>
          </a:bodyPr>
          <a:lstStyle/>
          <a:p>
            <a:r>
              <a:rPr lang="es-ES" sz="1200" b="1" dirty="0">
                <a:solidFill>
                  <a:schemeClr val="dk1"/>
                </a:solidFill>
                <a:latin typeface="+mj-lt"/>
                <a:ea typeface="Calibri"/>
                <a:cs typeface="Arial" panose="020B0604020202020204" pitchFamily="34" charset="0"/>
              </a:rPr>
              <a:t>MATERIALES Y MÉTODOS </a:t>
            </a:r>
          </a:p>
          <a:p>
            <a:endParaRPr lang="es-ES" sz="1000" dirty="0">
              <a:solidFill>
                <a:schemeClr val="dk1"/>
              </a:solidFill>
              <a:latin typeface="+mj-lt"/>
              <a:ea typeface="Calibri"/>
              <a:cs typeface="Arial" panose="020B0604020202020204" pitchFamily="34" charset="0"/>
            </a:endParaRPr>
          </a:p>
          <a:p>
            <a:r>
              <a:rPr lang="es-ES" sz="1000" dirty="0">
                <a:solidFill>
                  <a:schemeClr val="dk1"/>
                </a:solidFill>
                <a:latin typeface="+mj-lt"/>
                <a:ea typeface="Calibri"/>
                <a:cs typeface="Arial" panose="020B0604020202020204" pitchFamily="34" charset="0"/>
              </a:rPr>
              <a:t>(Incluyendo diseño experimental y análisis estadísticos utilizados) </a:t>
            </a:r>
          </a:p>
          <a:p>
            <a:endParaRPr lang="es-ES" sz="1000" dirty="0">
              <a:solidFill>
                <a:schemeClr val="dk1"/>
              </a:solidFill>
              <a:latin typeface="+mj-lt"/>
              <a:ea typeface="Calibri"/>
              <a:cs typeface="Arial" panose="020B0604020202020204" pitchFamily="34" charset="0"/>
            </a:endParaRPr>
          </a:p>
          <a:p>
            <a:pPr algn="just"/>
            <a:r>
              <a:rPr lang="es-ES" sz="1000" dirty="0">
                <a:solidFill>
                  <a:schemeClr val="dk1"/>
                </a:solidFill>
                <a:latin typeface="+mj-lt"/>
                <a:ea typeface="Calibri"/>
                <a:cs typeface="Arial" panose="020B0604020202020204" pitchFamily="34" charset="0"/>
              </a:rPr>
              <a:t>Arial 10 </a:t>
            </a:r>
            <a:r>
              <a:rPr lang="es-ES" sz="1000" dirty="0" err="1">
                <a:solidFill>
                  <a:schemeClr val="dk1"/>
                </a:solidFill>
                <a:latin typeface="+mj-lt"/>
                <a:ea typeface="Calibri"/>
                <a:cs typeface="Arial" panose="020B0604020202020204" pitchFamily="34" charset="0"/>
              </a:rPr>
              <a:t>Lorem</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ipsum</a:t>
            </a:r>
            <a:r>
              <a:rPr lang="es-ES" sz="1000" dirty="0">
                <a:solidFill>
                  <a:schemeClr val="dk1"/>
                </a:solidFill>
                <a:latin typeface="+mj-lt"/>
                <a:ea typeface="Calibri"/>
                <a:cs typeface="Arial" panose="020B0604020202020204" pitchFamily="34" charset="0"/>
              </a:rPr>
              <a:t> dolor </a:t>
            </a:r>
            <a:r>
              <a:rPr lang="es-ES" sz="1000" dirty="0" err="1">
                <a:solidFill>
                  <a:schemeClr val="dk1"/>
                </a:solidFill>
                <a:latin typeface="+mj-lt"/>
                <a:ea typeface="Calibri"/>
                <a:cs typeface="Arial" panose="020B0604020202020204" pitchFamily="34" charset="0"/>
              </a:rPr>
              <a:t>sit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amet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consectetur</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adipiscing</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elit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lacus</a:t>
            </a:r>
            <a:r>
              <a:rPr lang="es-ES" sz="1000" dirty="0">
                <a:solidFill>
                  <a:schemeClr val="dk1"/>
                </a:solidFill>
                <a:latin typeface="+mj-lt"/>
                <a:ea typeface="Calibri"/>
                <a:cs typeface="Arial" panose="020B0604020202020204" pitchFamily="34" charset="0"/>
              </a:rPr>
              <a:t> vehicula </a:t>
            </a:r>
            <a:r>
              <a:rPr lang="es-ES" sz="1000" dirty="0" err="1">
                <a:solidFill>
                  <a:schemeClr val="dk1"/>
                </a:solidFill>
                <a:latin typeface="+mj-lt"/>
                <a:ea typeface="Calibri"/>
                <a:cs typeface="Arial" panose="020B0604020202020204" pitchFamily="34" charset="0"/>
              </a:rPr>
              <a:t>laoreet</a:t>
            </a:r>
            <a:r>
              <a:rPr lang="es-ES" sz="1000" dirty="0">
                <a:solidFill>
                  <a:schemeClr val="dk1"/>
                </a:solidFill>
                <a:latin typeface="+mj-lt"/>
                <a:ea typeface="Calibri"/>
                <a:cs typeface="Arial" panose="020B0604020202020204" pitchFamily="34" charset="0"/>
              </a:rPr>
              <a:t> id </a:t>
            </a:r>
            <a:r>
              <a:rPr lang="es-ES" sz="1000" dirty="0" err="1">
                <a:solidFill>
                  <a:schemeClr val="dk1"/>
                </a:solidFill>
                <a:latin typeface="+mj-lt"/>
                <a:ea typeface="Calibri"/>
                <a:cs typeface="Arial" panose="020B0604020202020204" pitchFamily="34" charset="0"/>
              </a:rPr>
              <a:t>viverra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suscipit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nisl</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mattis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sollicitudin</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velit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Sapien</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primis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facilisi</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metus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himenaeos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senectus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potenti</a:t>
            </a:r>
            <a:r>
              <a:rPr lang="es-ES" sz="1000" dirty="0">
                <a:solidFill>
                  <a:schemeClr val="dk1"/>
                </a:solidFill>
                <a:latin typeface="+mj-lt"/>
                <a:ea typeface="Calibri"/>
                <a:cs typeface="Arial" panose="020B0604020202020204" pitchFamily="34" charset="0"/>
              </a:rPr>
              <a:t> at, </a:t>
            </a:r>
            <a:r>
              <a:rPr lang="es-ES" sz="1000" dirty="0" err="1">
                <a:solidFill>
                  <a:schemeClr val="dk1"/>
                </a:solidFill>
                <a:latin typeface="+mj-lt"/>
                <a:ea typeface="Calibri"/>
                <a:cs typeface="Arial" panose="020B0604020202020204" pitchFamily="34" charset="0"/>
              </a:rPr>
              <a:t>fringilla</a:t>
            </a:r>
            <a:r>
              <a:rPr lang="es-ES" sz="1000" dirty="0">
                <a:solidFill>
                  <a:schemeClr val="dk1"/>
                </a:solidFill>
                <a:latin typeface="+mj-lt"/>
                <a:ea typeface="Calibri"/>
                <a:cs typeface="Arial" panose="020B0604020202020204" pitchFamily="34" charset="0"/>
              </a:rPr>
              <a:t> porta </a:t>
            </a:r>
            <a:r>
              <a:rPr lang="es-ES" sz="1000" dirty="0" err="1">
                <a:solidFill>
                  <a:schemeClr val="dk1"/>
                </a:solidFill>
                <a:latin typeface="+mj-lt"/>
                <a:ea typeface="Calibri"/>
                <a:cs typeface="Arial" panose="020B0604020202020204" pitchFamily="34" charset="0"/>
              </a:rPr>
              <a:t>blandit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inceptos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lobortis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viverra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massa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dapibus</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habitasse</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vel</a:t>
            </a:r>
            <a:r>
              <a:rPr lang="es-ES" sz="1000" dirty="0">
                <a:solidFill>
                  <a:schemeClr val="dk1"/>
                </a:solidFill>
                <a:latin typeface="+mj-lt"/>
                <a:ea typeface="Calibri"/>
                <a:cs typeface="Arial" panose="020B0604020202020204" pitchFamily="34" charset="0"/>
              </a:rPr>
              <a:t> cum </a:t>
            </a:r>
            <a:r>
              <a:rPr lang="es-ES" sz="1000" dirty="0" err="1">
                <a:solidFill>
                  <a:schemeClr val="dk1"/>
                </a:solidFill>
                <a:latin typeface="+mj-lt"/>
                <a:ea typeface="Calibri"/>
                <a:cs typeface="Arial" panose="020B0604020202020204" pitchFamily="34" charset="0"/>
              </a:rPr>
              <a:t>curae</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Ultricies</a:t>
            </a:r>
            <a:r>
              <a:rPr lang="es-ES" sz="1000" dirty="0">
                <a:solidFill>
                  <a:schemeClr val="dk1"/>
                </a:solidFill>
                <a:latin typeface="+mj-lt"/>
                <a:ea typeface="Calibri"/>
                <a:cs typeface="Arial" panose="020B0604020202020204" pitchFamily="34" charset="0"/>
              </a:rPr>
              <a:t> mus </a:t>
            </a:r>
            <a:r>
              <a:rPr lang="es-ES" sz="1000" dirty="0" err="1">
                <a:solidFill>
                  <a:schemeClr val="dk1"/>
                </a:solidFill>
                <a:latin typeface="+mj-lt"/>
                <a:ea typeface="Calibri"/>
                <a:cs typeface="Arial" panose="020B0604020202020204" pitchFamily="34" charset="0"/>
              </a:rPr>
              <a:t>porttitor</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ligula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malesuada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consequat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enim</a:t>
            </a:r>
            <a:r>
              <a:rPr lang="es-ES" sz="1000" dirty="0">
                <a:solidFill>
                  <a:schemeClr val="dk1"/>
                </a:solidFill>
                <a:latin typeface="+mj-lt"/>
                <a:ea typeface="Calibri"/>
                <a:cs typeface="Arial" panose="020B0604020202020204" pitchFamily="34" charset="0"/>
              </a:rPr>
              <a:t> id </a:t>
            </a:r>
            <a:r>
              <a:rPr lang="es-ES" sz="1000" dirty="0" err="1">
                <a:solidFill>
                  <a:schemeClr val="dk1"/>
                </a:solidFill>
                <a:latin typeface="+mj-lt"/>
                <a:ea typeface="Calibri"/>
                <a:cs typeface="Arial" panose="020B0604020202020204" pitchFamily="34" charset="0"/>
              </a:rPr>
              <a:t>pellentesque</a:t>
            </a:r>
            <a:r>
              <a:rPr lang="es-ES" sz="1000" dirty="0">
                <a:solidFill>
                  <a:schemeClr val="dk1"/>
                </a:solidFill>
                <a:latin typeface="+mj-lt"/>
                <a:ea typeface="Calibri"/>
                <a:cs typeface="Arial" panose="020B0604020202020204" pitchFamily="34" charset="0"/>
              </a:rPr>
              <a:t> nunc </a:t>
            </a:r>
            <a:r>
              <a:rPr lang="es-ES" sz="1000" dirty="0" err="1">
                <a:solidFill>
                  <a:schemeClr val="dk1"/>
                </a:solidFill>
                <a:latin typeface="+mj-lt"/>
                <a:ea typeface="Calibri"/>
                <a:cs typeface="Arial" panose="020B0604020202020204" pitchFamily="34" charset="0"/>
              </a:rPr>
              <a:t>nisi</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massa</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laoreet</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pretium</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congue</a:t>
            </a:r>
            <a:r>
              <a:rPr lang="es-ES" sz="1000" dirty="0">
                <a:solidFill>
                  <a:schemeClr val="dk1"/>
                </a:solidFill>
                <a:latin typeface="+mj-lt"/>
                <a:ea typeface="Calibri"/>
                <a:cs typeface="Arial" panose="020B0604020202020204" pitchFamily="34" charset="0"/>
              </a:rPr>
              <a:t> </a:t>
            </a:r>
            <a:r>
              <a:rPr lang="es-ES" sz="1000" dirty="0" err="1">
                <a:solidFill>
                  <a:schemeClr val="dk1"/>
                </a:solidFill>
                <a:latin typeface="+mj-lt"/>
                <a:ea typeface="Calibri"/>
                <a:cs typeface="Arial" panose="020B0604020202020204" pitchFamily="34" charset="0"/>
              </a:rPr>
              <a:t>fermentum</a:t>
            </a:r>
            <a:r>
              <a:rPr lang="es-ES" sz="1000" dirty="0">
                <a:solidFill>
                  <a:schemeClr val="dk1"/>
                </a:solidFill>
                <a:latin typeface="+mj-lt"/>
                <a:ea typeface="Calibri"/>
                <a:cs typeface="Arial" panose="020B0604020202020204" pitchFamily="34" charset="0"/>
              </a:rPr>
              <a:t>.</a:t>
            </a:r>
            <a:endParaRPr lang="es-MX" sz="1000" dirty="0">
              <a:solidFill>
                <a:schemeClr val="dk1"/>
              </a:solidFill>
              <a:latin typeface="+mj-lt"/>
              <a:ea typeface="Calibri"/>
              <a:cs typeface="Arial" panose="020B0604020202020204" pitchFamily="34" charset="0"/>
            </a:endParaRPr>
          </a:p>
        </p:txBody>
      </p:sp>
      <p:sp>
        <p:nvSpPr>
          <p:cNvPr id="26" name="Rectángulo 25"/>
          <p:cNvSpPr/>
          <p:nvPr/>
        </p:nvSpPr>
        <p:spPr>
          <a:xfrm>
            <a:off x="223521" y="10799116"/>
            <a:ext cx="4804360" cy="1477328"/>
          </a:xfrm>
          <a:prstGeom prst="rect">
            <a:avLst/>
          </a:prstGeom>
        </p:spPr>
        <p:txBody>
          <a:bodyPr wrap="square">
            <a:spAutoFit/>
          </a:bodyPr>
          <a:lstStyle/>
          <a:p>
            <a:r>
              <a:rPr lang="es-ES" sz="1200" b="1" dirty="0">
                <a:solidFill>
                  <a:schemeClr val="dk1"/>
                </a:solidFill>
                <a:latin typeface="+mj-lt"/>
                <a:ea typeface="Calibri"/>
                <a:cs typeface="Arial" panose="020B0604020202020204" pitchFamily="34" charset="0"/>
              </a:rPr>
              <a:t>RESULTADOS Y DISCUSIÓN</a:t>
            </a:r>
          </a:p>
          <a:p>
            <a:endParaRPr lang="es-ES" sz="1000" dirty="0">
              <a:solidFill>
                <a:schemeClr val="dk1"/>
              </a:solidFill>
              <a:latin typeface="+mj-lt"/>
              <a:ea typeface="Calibri"/>
              <a:cs typeface="Arial" panose="020B0604020202020204" pitchFamily="34" charset="0"/>
            </a:endParaRPr>
          </a:p>
          <a:p>
            <a:pPr algn="just"/>
            <a:r>
              <a:rPr lang="es-MX" sz="1000" dirty="0">
                <a:solidFill>
                  <a:schemeClr val="dk1"/>
                </a:solidFill>
                <a:latin typeface="+mj-lt"/>
                <a:ea typeface="Calibri"/>
                <a:cs typeface="Arial" panose="020B0604020202020204" pitchFamily="34" charset="0"/>
              </a:rPr>
              <a:t>Arial 10 </a:t>
            </a:r>
            <a:r>
              <a:rPr lang="es-MX" sz="1000" dirty="0" err="1">
                <a:solidFill>
                  <a:schemeClr val="dk1"/>
                </a:solidFill>
                <a:latin typeface="+mj-lt"/>
                <a:ea typeface="Calibri"/>
                <a:cs typeface="Arial" panose="020B0604020202020204" pitchFamily="34" charset="0"/>
              </a:rPr>
              <a:t>Lorem</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ipsum</a:t>
            </a:r>
            <a:r>
              <a:rPr lang="es-MX" sz="1000" dirty="0">
                <a:solidFill>
                  <a:schemeClr val="dk1"/>
                </a:solidFill>
                <a:latin typeface="+mj-lt"/>
                <a:ea typeface="Calibri"/>
                <a:cs typeface="Arial" panose="020B0604020202020204" pitchFamily="34" charset="0"/>
              </a:rPr>
              <a:t> dolor </a:t>
            </a:r>
            <a:r>
              <a:rPr lang="es-MX" sz="1000" dirty="0" err="1">
                <a:solidFill>
                  <a:schemeClr val="dk1"/>
                </a:solidFill>
                <a:latin typeface="+mj-lt"/>
                <a:ea typeface="Calibri"/>
                <a:cs typeface="Arial" panose="020B0604020202020204" pitchFamily="34" charset="0"/>
              </a:rPr>
              <a:t>sit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amet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consectetur</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adipiscing</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elit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lacus</a:t>
            </a:r>
            <a:r>
              <a:rPr lang="es-MX" sz="1000" dirty="0">
                <a:solidFill>
                  <a:schemeClr val="dk1"/>
                </a:solidFill>
                <a:latin typeface="+mj-lt"/>
                <a:ea typeface="Calibri"/>
                <a:cs typeface="Arial" panose="020B0604020202020204" pitchFamily="34" charset="0"/>
              </a:rPr>
              <a:t> vehicula </a:t>
            </a:r>
            <a:r>
              <a:rPr lang="es-MX" sz="1000" dirty="0" err="1">
                <a:solidFill>
                  <a:schemeClr val="dk1"/>
                </a:solidFill>
                <a:latin typeface="+mj-lt"/>
                <a:ea typeface="Calibri"/>
                <a:cs typeface="Arial" panose="020B0604020202020204" pitchFamily="34" charset="0"/>
              </a:rPr>
              <a:t>laoreet</a:t>
            </a:r>
            <a:r>
              <a:rPr lang="es-MX" sz="1000" dirty="0">
                <a:solidFill>
                  <a:schemeClr val="dk1"/>
                </a:solidFill>
                <a:latin typeface="+mj-lt"/>
                <a:ea typeface="Calibri"/>
                <a:cs typeface="Arial" panose="020B0604020202020204" pitchFamily="34" charset="0"/>
              </a:rPr>
              <a:t> id </a:t>
            </a:r>
            <a:r>
              <a:rPr lang="es-MX" sz="1000" dirty="0" err="1">
                <a:solidFill>
                  <a:schemeClr val="dk1"/>
                </a:solidFill>
                <a:latin typeface="+mj-lt"/>
                <a:ea typeface="Calibri"/>
                <a:cs typeface="Arial" panose="020B0604020202020204" pitchFamily="34" charset="0"/>
              </a:rPr>
              <a:t>viverra</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suscipit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nisl</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mattis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sollicitudin</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velit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Sapien</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primis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facilisi</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metus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himenaeos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senectus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potenti</a:t>
            </a:r>
            <a:r>
              <a:rPr lang="es-MX" sz="1000" dirty="0">
                <a:solidFill>
                  <a:schemeClr val="dk1"/>
                </a:solidFill>
                <a:latin typeface="+mj-lt"/>
                <a:ea typeface="Calibri"/>
                <a:cs typeface="Arial" panose="020B0604020202020204" pitchFamily="34" charset="0"/>
              </a:rPr>
              <a:t> at, </a:t>
            </a:r>
            <a:r>
              <a:rPr lang="es-MX" sz="1000" dirty="0" err="1">
                <a:solidFill>
                  <a:schemeClr val="dk1"/>
                </a:solidFill>
                <a:latin typeface="+mj-lt"/>
                <a:ea typeface="Calibri"/>
                <a:cs typeface="Arial" panose="020B0604020202020204" pitchFamily="34" charset="0"/>
              </a:rPr>
              <a:t>fringilla</a:t>
            </a:r>
            <a:r>
              <a:rPr lang="es-MX" sz="1000" dirty="0">
                <a:solidFill>
                  <a:schemeClr val="dk1"/>
                </a:solidFill>
                <a:latin typeface="+mj-lt"/>
                <a:ea typeface="Calibri"/>
                <a:cs typeface="Arial" panose="020B0604020202020204" pitchFamily="34" charset="0"/>
              </a:rPr>
              <a:t> porta </a:t>
            </a:r>
            <a:r>
              <a:rPr lang="es-MX" sz="1000" dirty="0" err="1">
                <a:solidFill>
                  <a:schemeClr val="dk1"/>
                </a:solidFill>
                <a:latin typeface="+mj-lt"/>
                <a:ea typeface="Calibri"/>
                <a:cs typeface="Arial" panose="020B0604020202020204" pitchFamily="34" charset="0"/>
              </a:rPr>
              <a:t>blandit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inceptos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lobortis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viverra</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massa</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dapibus</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habitasse</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vel</a:t>
            </a:r>
            <a:r>
              <a:rPr lang="es-MX" sz="1000" dirty="0">
                <a:solidFill>
                  <a:schemeClr val="dk1"/>
                </a:solidFill>
                <a:latin typeface="+mj-lt"/>
                <a:ea typeface="Calibri"/>
                <a:cs typeface="Arial" panose="020B0604020202020204" pitchFamily="34" charset="0"/>
              </a:rPr>
              <a:t> cum </a:t>
            </a:r>
            <a:r>
              <a:rPr lang="es-MX" sz="1000" dirty="0" err="1">
                <a:solidFill>
                  <a:schemeClr val="dk1"/>
                </a:solidFill>
                <a:latin typeface="+mj-lt"/>
                <a:ea typeface="Calibri"/>
                <a:cs typeface="Arial" panose="020B0604020202020204" pitchFamily="34" charset="0"/>
              </a:rPr>
              <a:t>curae</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Ultricies</a:t>
            </a:r>
            <a:r>
              <a:rPr lang="es-MX" sz="1000" dirty="0">
                <a:solidFill>
                  <a:schemeClr val="dk1"/>
                </a:solidFill>
                <a:latin typeface="+mj-lt"/>
                <a:ea typeface="Calibri"/>
                <a:cs typeface="Arial" panose="020B0604020202020204" pitchFamily="34" charset="0"/>
              </a:rPr>
              <a:t> mus </a:t>
            </a:r>
            <a:r>
              <a:rPr lang="es-MX" sz="1000" dirty="0" err="1">
                <a:solidFill>
                  <a:schemeClr val="dk1"/>
                </a:solidFill>
                <a:latin typeface="+mj-lt"/>
                <a:ea typeface="Calibri"/>
                <a:cs typeface="Arial" panose="020B0604020202020204" pitchFamily="34" charset="0"/>
              </a:rPr>
              <a:t>porttitor</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ligula</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malesuada</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consequat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enim</a:t>
            </a:r>
            <a:r>
              <a:rPr lang="es-MX" sz="1000" dirty="0">
                <a:solidFill>
                  <a:schemeClr val="dk1"/>
                </a:solidFill>
                <a:latin typeface="+mj-lt"/>
                <a:ea typeface="Calibri"/>
                <a:cs typeface="Arial" panose="020B0604020202020204" pitchFamily="34" charset="0"/>
              </a:rPr>
              <a:t> id </a:t>
            </a:r>
            <a:r>
              <a:rPr lang="es-MX" sz="1000" dirty="0" err="1">
                <a:solidFill>
                  <a:schemeClr val="dk1"/>
                </a:solidFill>
                <a:latin typeface="+mj-lt"/>
                <a:ea typeface="Calibri"/>
                <a:cs typeface="Arial" panose="020B0604020202020204" pitchFamily="34" charset="0"/>
              </a:rPr>
              <a:t>pellentesque</a:t>
            </a:r>
            <a:r>
              <a:rPr lang="es-MX" sz="1000" dirty="0">
                <a:solidFill>
                  <a:schemeClr val="dk1"/>
                </a:solidFill>
                <a:latin typeface="+mj-lt"/>
                <a:ea typeface="Calibri"/>
                <a:cs typeface="Arial" panose="020B0604020202020204" pitchFamily="34" charset="0"/>
              </a:rPr>
              <a:t> nunc </a:t>
            </a:r>
            <a:r>
              <a:rPr lang="es-MX" sz="1000" dirty="0" err="1">
                <a:solidFill>
                  <a:schemeClr val="dk1"/>
                </a:solidFill>
                <a:latin typeface="+mj-lt"/>
                <a:ea typeface="Calibri"/>
                <a:cs typeface="Arial" panose="020B0604020202020204" pitchFamily="34" charset="0"/>
              </a:rPr>
              <a:t>nisi</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massa</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laoreet</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pretium</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congue</a:t>
            </a:r>
            <a:r>
              <a:rPr lang="es-MX" sz="1000" dirty="0">
                <a:solidFill>
                  <a:schemeClr val="dk1"/>
                </a:solidFill>
                <a:latin typeface="+mj-lt"/>
                <a:ea typeface="Calibri"/>
                <a:cs typeface="Arial" panose="020B0604020202020204" pitchFamily="34" charset="0"/>
              </a:rPr>
              <a:t> </a:t>
            </a:r>
            <a:r>
              <a:rPr lang="es-MX" sz="1000" dirty="0" err="1">
                <a:solidFill>
                  <a:schemeClr val="dk1"/>
                </a:solidFill>
                <a:latin typeface="+mj-lt"/>
                <a:ea typeface="Calibri"/>
                <a:cs typeface="Arial" panose="020B0604020202020204" pitchFamily="34" charset="0"/>
              </a:rPr>
              <a:t>fermentum</a:t>
            </a:r>
            <a:r>
              <a:rPr lang="es-MX" sz="1000" dirty="0">
                <a:solidFill>
                  <a:schemeClr val="dk1"/>
                </a:solidFill>
                <a:latin typeface="+mj-lt"/>
                <a:ea typeface="Calibri"/>
                <a:cs typeface="Arial" panose="020B0604020202020204" pitchFamily="34" charset="0"/>
              </a:rPr>
              <a:t>.</a:t>
            </a:r>
          </a:p>
          <a:p>
            <a:endParaRPr lang="es-MX" dirty="0"/>
          </a:p>
        </p:txBody>
      </p:sp>
      <p:sp>
        <p:nvSpPr>
          <p:cNvPr id="27" name="Subtítulo 2">
            <a:extLst>
              <a:ext uri="{FF2B5EF4-FFF2-40B4-BE49-F238E27FC236}">
                <a16:creationId xmlns:a16="http://schemas.microsoft.com/office/drawing/2014/main" id="{04C088DA-957F-A045-AD11-1660F2938651}"/>
              </a:ext>
            </a:extLst>
          </p:cNvPr>
          <p:cNvSpPr txBox="1">
            <a:spLocks/>
          </p:cNvSpPr>
          <p:nvPr/>
        </p:nvSpPr>
        <p:spPr>
          <a:xfrm>
            <a:off x="5384800" y="10799117"/>
            <a:ext cx="4254500" cy="1477327"/>
          </a:xfrm>
          <a:prstGeom prst="rect">
            <a:avLst/>
          </a:prstGeom>
        </p:spPr>
        <p:txBody>
          <a:bodyPr vert="horz" lIns="91440" tIns="45720" rIns="91440" bIns="45720" rtlCol="0">
            <a:normAutofit/>
          </a:bodyPr>
          <a:lstStyle>
            <a:lvl1pPr marL="0" indent="0" algn="ctr" defTabSz="3239902" rtl="0" eaLnBrk="1" latinLnBrk="0" hangingPunct="1">
              <a:lnSpc>
                <a:spcPct val="90000"/>
              </a:lnSpc>
              <a:spcBef>
                <a:spcPts val="3543"/>
              </a:spcBef>
              <a:buFont typeface="Arial" panose="020B0604020202020204" pitchFamily="34" charset="0"/>
              <a:buNone/>
              <a:defRPr sz="8504" kern="1200">
                <a:solidFill>
                  <a:schemeClr val="tx1"/>
                </a:solidFill>
                <a:latin typeface="+mn-lt"/>
                <a:ea typeface="+mn-ea"/>
                <a:cs typeface="+mn-cs"/>
              </a:defRPr>
            </a:lvl1pPr>
            <a:lvl2pPr marL="1619951" indent="0" algn="ctr" defTabSz="3239902" rtl="0" eaLnBrk="1" latinLnBrk="0" hangingPunct="1">
              <a:lnSpc>
                <a:spcPct val="90000"/>
              </a:lnSpc>
              <a:spcBef>
                <a:spcPts val="1772"/>
              </a:spcBef>
              <a:buFont typeface="Arial" panose="020B0604020202020204" pitchFamily="34" charset="0"/>
              <a:buNone/>
              <a:defRPr sz="7086" kern="1200">
                <a:solidFill>
                  <a:schemeClr val="tx1"/>
                </a:solidFill>
                <a:latin typeface="+mn-lt"/>
                <a:ea typeface="+mn-ea"/>
                <a:cs typeface="+mn-cs"/>
              </a:defRPr>
            </a:lvl2pPr>
            <a:lvl3pPr marL="3239902" indent="0" algn="ctr" defTabSz="3239902" rtl="0" eaLnBrk="1" latinLnBrk="0" hangingPunct="1">
              <a:lnSpc>
                <a:spcPct val="90000"/>
              </a:lnSpc>
              <a:spcBef>
                <a:spcPts val="1772"/>
              </a:spcBef>
              <a:buFont typeface="Arial" panose="020B0604020202020204" pitchFamily="34" charset="0"/>
              <a:buNone/>
              <a:defRPr sz="6378" kern="1200">
                <a:solidFill>
                  <a:schemeClr val="tx1"/>
                </a:solidFill>
                <a:latin typeface="+mn-lt"/>
                <a:ea typeface="+mn-ea"/>
                <a:cs typeface="+mn-cs"/>
              </a:defRPr>
            </a:lvl3pPr>
            <a:lvl4pPr marL="4859853"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4pPr>
            <a:lvl5pPr marL="6479804"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5pPr>
            <a:lvl6pPr marL="8099755"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6pPr>
            <a:lvl7pPr marL="9719706"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7pPr>
            <a:lvl8pPr marL="11339657"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8pPr>
            <a:lvl9pPr marL="12959608"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9pPr>
          </a:lstStyle>
          <a:p>
            <a:pPr algn="just"/>
            <a:r>
              <a:rPr lang="es-ES" sz="1200" b="1" dirty="0">
                <a:solidFill>
                  <a:schemeClr val="dk1"/>
                </a:solidFill>
                <a:latin typeface="+mj-lt"/>
                <a:ea typeface="Calibri"/>
                <a:cs typeface="Arial" panose="020B0604020202020204" pitchFamily="34" charset="0"/>
              </a:rPr>
              <a:t>AGRADECIMIENTOS Y FUENTE FINANCIADORA</a:t>
            </a:r>
          </a:p>
          <a:p>
            <a:pPr algn="just" fontAlgn="base">
              <a:spcBef>
                <a:spcPts val="600"/>
              </a:spcBef>
            </a:pPr>
            <a:r>
              <a:rPr lang="es-MX" sz="1000" dirty="0">
                <a:solidFill>
                  <a:schemeClr val="dk1"/>
                </a:solidFill>
                <a:ea typeface="Calibri"/>
                <a:cs typeface="Arial" panose="020B0604020202020204" pitchFamily="34" charset="0"/>
              </a:rPr>
              <a:t>Arial 10 </a:t>
            </a:r>
            <a:r>
              <a:rPr lang="es-MX" sz="1000" dirty="0" err="1">
                <a:solidFill>
                  <a:schemeClr val="dk1"/>
                </a:solidFill>
                <a:latin typeface="+mj-lt"/>
                <a:ea typeface="Calibri"/>
                <a:cs typeface="Arial" panose="020B0604020202020204" pitchFamily="34" charset="0"/>
              </a:rPr>
              <a:t>Lorem</a:t>
            </a:r>
            <a:r>
              <a:rPr lang="es-MX" sz="1000" dirty="0">
                <a:solidFill>
                  <a:schemeClr val="dk1"/>
                </a:solidFill>
                <a:latin typeface="+mj-lt"/>
                <a:ea typeface="Calibri"/>
                <a:cs typeface="Arial" panose="020B0604020202020204" pitchFamily="34" charset="0"/>
              </a:rPr>
              <a:t> ipsum dolor sit amet consectetur adipiscing elit massa sapien purus fringilla arcu, rutrum egestas natoque cum lacinia porta posuere malesuada nisl aenean tellus. Varius ultrices fames vel egestas nibh cursus tempus primis, id posuere dis class nunc commodo nisl lacinia, orci natoque metus scelerisque ultricies hendrerit penatibus. </a:t>
            </a:r>
          </a:p>
        </p:txBody>
      </p:sp>
      <p:sp>
        <p:nvSpPr>
          <p:cNvPr id="28" name="Subtítulo 2">
            <a:extLst>
              <a:ext uri="{FF2B5EF4-FFF2-40B4-BE49-F238E27FC236}">
                <a16:creationId xmlns:a16="http://schemas.microsoft.com/office/drawing/2014/main" id="{04C088DA-957F-A045-AD11-1660F2938651}"/>
              </a:ext>
            </a:extLst>
          </p:cNvPr>
          <p:cNvSpPr txBox="1">
            <a:spLocks/>
          </p:cNvSpPr>
          <p:nvPr/>
        </p:nvSpPr>
        <p:spPr>
          <a:xfrm>
            <a:off x="223520" y="12153900"/>
            <a:ext cx="9415779" cy="1095375"/>
          </a:xfrm>
          <a:prstGeom prst="rect">
            <a:avLst/>
          </a:prstGeom>
        </p:spPr>
        <p:txBody>
          <a:bodyPr vert="horz" lIns="91440" tIns="45720" rIns="91440" bIns="45720" rtlCol="0">
            <a:normAutofit fontScale="55000" lnSpcReduction="20000"/>
          </a:bodyPr>
          <a:lstStyle>
            <a:lvl1pPr marL="0" indent="0" algn="ctr" defTabSz="3239902" rtl="0" eaLnBrk="1" latinLnBrk="0" hangingPunct="1">
              <a:lnSpc>
                <a:spcPct val="90000"/>
              </a:lnSpc>
              <a:spcBef>
                <a:spcPts val="3543"/>
              </a:spcBef>
              <a:buFont typeface="Arial" panose="020B0604020202020204" pitchFamily="34" charset="0"/>
              <a:buNone/>
              <a:defRPr sz="8504" kern="1200">
                <a:solidFill>
                  <a:schemeClr val="tx1"/>
                </a:solidFill>
                <a:latin typeface="+mn-lt"/>
                <a:ea typeface="+mn-ea"/>
                <a:cs typeface="+mn-cs"/>
              </a:defRPr>
            </a:lvl1pPr>
            <a:lvl2pPr marL="1619951" indent="0" algn="ctr" defTabSz="3239902" rtl="0" eaLnBrk="1" latinLnBrk="0" hangingPunct="1">
              <a:lnSpc>
                <a:spcPct val="90000"/>
              </a:lnSpc>
              <a:spcBef>
                <a:spcPts val="1772"/>
              </a:spcBef>
              <a:buFont typeface="Arial" panose="020B0604020202020204" pitchFamily="34" charset="0"/>
              <a:buNone/>
              <a:defRPr sz="7086" kern="1200">
                <a:solidFill>
                  <a:schemeClr val="tx1"/>
                </a:solidFill>
                <a:latin typeface="+mn-lt"/>
                <a:ea typeface="+mn-ea"/>
                <a:cs typeface="+mn-cs"/>
              </a:defRPr>
            </a:lvl2pPr>
            <a:lvl3pPr marL="3239902" indent="0" algn="ctr" defTabSz="3239902" rtl="0" eaLnBrk="1" latinLnBrk="0" hangingPunct="1">
              <a:lnSpc>
                <a:spcPct val="90000"/>
              </a:lnSpc>
              <a:spcBef>
                <a:spcPts val="1772"/>
              </a:spcBef>
              <a:buFont typeface="Arial" panose="020B0604020202020204" pitchFamily="34" charset="0"/>
              <a:buNone/>
              <a:defRPr sz="6378" kern="1200">
                <a:solidFill>
                  <a:schemeClr val="tx1"/>
                </a:solidFill>
                <a:latin typeface="+mn-lt"/>
                <a:ea typeface="+mn-ea"/>
                <a:cs typeface="+mn-cs"/>
              </a:defRPr>
            </a:lvl3pPr>
            <a:lvl4pPr marL="4859853"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4pPr>
            <a:lvl5pPr marL="6479804"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5pPr>
            <a:lvl6pPr marL="8099755"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6pPr>
            <a:lvl7pPr marL="9719706"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7pPr>
            <a:lvl8pPr marL="11339657"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8pPr>
            <a:lvl9pPr marL="12959608" indent="0" algn="ctr" defTabSz="3239902" rtl="0" eaLnBrk="1" latinLnBrk="0" hangingPunct="1">
              <a:lnSpc>
                <a:spcPct val="90000"/>
              </a:lnSpc>
              <a:spcBef>
                <a:spcPts val="1772"/>
              </a:spcBef>
              <a:buFont typeface="Arial" panose="020B0604020202020204" pitchFamily="34" charset="0"/>
              <a:buNone/>
              <a:defRPr sz="5669" kern="1200">
                <a:solidFill>
                  <a:schemeClr val="tx1"/>
                </a:solidFill>
                <a:latin typeface="+mn-lt"/>
                <a:ea typeface="+mn-ea"/>
                <a:cs typeface="+mn-cs"/>
              </a:defRPr>
            </a:lvl9pPr>
          </a:lstStyle>
          <a:p>
            <a:pPr algn="l">
              <a:lnSpc>
                <a:spcPct val="120000"/>
              </a:lnSpc>
              <a:spcBef>
                <a:spcPts val="0"/>
              </a:spcBef>
              <a:buFont typeface="Arial"/>
            </a:pPr>
            <a:r>
              <a:rPr lang="es-MX" sz="2200" b="1" dirty="0">
                <a:solidFill>
                  <a:schemeClr val="dk1"/>
                </a:solidFill>
                <a:latin typeface="+mj-lt"/>
                <a:ea typeface="Calibri"/>
                <a:cs typeface="Arial" panose="020B0604020202020204" pitchFamily="34" charset="0"/>
              </a:rPr>
              <a:t>BIBLIOGRAFÍA</a:t>
            </a:r>
          </a:p>
          <a:p>
            <a:pPr algn="just"/>
            <a:r>
              <a:rPr lang="es-MX" sz="1800" dirty="0">
                <a:solidFill>
                  <a:schemeClr val="dk1"/>
                </a:solidFill>
                <a:ea typeface="Calibri"/>
                <a:cs typeface="Arial" panose="020B0604020202020204" pitchFamily="34" charset="0"/>
              </a:rPr>
              <a:t>Arial 10 </a:t>
            </a:r>
            <a:r>
              <a:rPr lang="es-MX" sz="1800" dirty="0">
                <a:latin typeface="Arial" panose="020B0604020202020204" pitchFamily="34" charset="0"/>
                <a:cs typeface="Arial" panose="020B0604020202020204" pitchFamily="34" charset="0"/>
              </a:rPr>
              <a:t>Dolor sit amet consectetur adipiscing, elit lacus vehicula laoreet id viverra, suscipit nisl mattis sollicitudin velit. Sapien primis facilisi metus himenaeos senectus potenti at, fringilla porta blandit inceptos lobortis viverra, massa dapibus habitasse vel cum curae. Ultricies mus porttitor ligula malesuada consequat, enim id pellentesque nunc nisi massa, laoreet pretium congue </a:t>
            </a:r>
            <a:r>
              <a:rPr lang="es-MX" sz="1800" dirty="0" err="1">
                <a:latin typeface="Arial" panose="020B0604020202020204" pitchFamily="34" charset="0"/>
                <a:cs typeface="Arial" panose="020B0604020202020204" pitchFamily="34" charset="0"/>
              </a:rPr>
              <a:t>fermentum</a:t>
            </a:r>
            <a:r>
              <a:rPr lang="es-MX"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659055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775</Words>
  <Application>Microsoft Office PowerPoint</Application>
  <PresentationFormat>Personalizado</PresentationFormat>
  <Paragraphs>39</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Black</vt:lpstr>
      <vt:lpstr>Calibri</vt:lpstr>
      <vt:lpstr>Calibri Light</vt:lpstr>
      <vt:lpstr>Montserrat</vt:lpstr>
      <vt:lpstr>Tema de Office</vt:lpstr>
      <vt:lpstr> TÍTULO Autores Nombre (s), apellido paterno y apellido materno Instituciones Correo electrónico del responsable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DIRECCION VINCULACION CON UNIDADES OP 4</cp:lastModifiedBy>
  <cp:revision>7</cp:revision>
  <dcterms:created xsi:type="dcterms:W3CDTF">2022-07-26T14:48:38Z</dcterms:created>
  <dcterms:modified xsi:type="dcterms:W3CDTF">2023-05-25T20:53:51Z</dcterms:modified>
</cp:coreProperties>
</file>